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9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8" r:id="rId3"/>
    <p:sldId id="276" r:id="rId4"/>
    <p:sldId id="292" r:id="rId5"/>
    <p:sldId id="293" r:id="rId6"/>
    <p:sldId id="291" r:id="rId7"/>
    <p:sldId id="274" r:id="rId8"/>
    <p:sldId id="267" r:id="rId9"/>
    <p:sldId id="289" r:id="rId10"/>
    <p:sldId id="280" r:id="rId11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A4D95D-4B6E-CC48-A0F0-72923ED5713C}" v="65" dt="2020-02-06T20:41:14.9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54"/>
    <p:restoredTop sz="96067"/>
  </p:normalViewPr>
  <p:slideViewPr>
    <p:cSldViewPr snapToGrid="0" snapToObjects="1">
      <p:cViewPr varScale="1">
        <p:scale>
          <a:sx n="151" d="100"/>
          <a:sy n="15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ash Levy" userId="0f662538-7453-45f3-952a-fc9f1a7c515e" providerId="ADAL" clId="{79A4D95D-4B6E-CC48-A0F0-72923ED5713C}"/>
    <pc:docChg chg="undo custSel addSld delSld modSld sldOrd">
      <pc:chgData name="Akash Levy" userId="0f662538-7453-45f3-952a-fc9f1a7c515e" providerId="ADAL" clId="{79A4D95D-4B6E-CC48-A0F0-72923ED5713C}" dt="2020-02-06T20:43:51.010" v="2559" actId="20577"/>
      <pc:docMkLst>
        <pc:docMk/>
      </pc:docMkLst>
      <pc:sldChg chg="modSp">
        <pc:chgData name="Akash Levy" userId="0f662538-7453-45f3-952a-fc9f1a7c515e" providerId="ADAL" clId="{79A4D95D-4B6E-CC48-A0F0-72923ED5713C}" dt="2020-02-06T06:49:56.675" v="1963" actId="20577"/>
        <pc:sldMkLst>
          <pc:docMk/>
          <pc:sldMk cId="2640520032" sldId="256"/>
        </pc:sldMkLst>
        <pc:spChg chg="mod">
          <ac:chgData name="Akash Levy" userId="0f662538-7453-45f3-952a-fc9f1a7c515e" providerId="ADAL" clId="{79A4D95D-4B6E-CC48-A0F0-72923ED5713C}" dt="2020-02-06T06:49:56.675" v="1963" actId="20577"/>
          <ac:spMkLst>
            <pc:docMk/>
            <pc:sldMk cId="2640520032" sldId="256"/>
            <ac:spMk id="4" creationId="{0D6A2ADD-7B62-8A42-9970-54A3BD6566FF}"/>
          </ac:spMkLst>
        </pc:spChg>
      </pc:sldChg>
      <pc:sldChg chg="del">
        <pc:chgData name="Akash Levy" userId="0f662538-7453-45f3-952a-fc9f1a7c515e" providerId="ADAL" clId="{79A4D95D-4B6E-CC48-A0F0-72923ED5713C}" dt="2020-02-01T00:36:14.746" v="0" actId="2696"/>
        <pc:sldMkLst>
          <pc:docMk/>
          <pc:sldMk cId="1362509751" sldId="258"/>
        </pc:sldMkLst>
      </pc:sldChg>
      <pc:sldChg chg="modSp add">
        <pc:chgData name="Akash Levy" userId="0f662538-7453-45f3-952a-fc9f1a7c515e" providerId="ADAL" clId="{79A4D95D-4B6E-CC48-A0F0-72923ED5713C}" dt="2020-02-01T02:12:37.811" v="1652" actId="20577"/>
        <pc:sldMkLst>
          <pc:docMk/>
          <pc:sldMk cId="4086602822" sldId="258"/>
        </pc:sldMkLst>
        <pc:spChg chg="mod">
          <ac:chgData name="Akash Levy" userId="0f662538-7453-45f3-952a-fc9f1a7c515e" providerId="ADAL" clId="{79A4D95D-4B6E-CC48-A0F0-72923ED5713C}" dt="2020-02-01T02:12:37.811" v="1652" actId="20577"/>
          <ac:spMkLst>
            <pc:docMk/>
            <pc:sldMk cId="4086602822" sldId="258"/>
            <ac:spMk id="3" creationId="{6E99D234-25C1-D849-BAB7-0D42D428BA76}"/>
          </ac:spMkLst>
        </pc:spChg>
      </pc:sldChg>
      <pc:sldChg chg="del">
        <pc:chgData name="Akash Levy" userId="0f662538-7453-45f3-952a-fc9f1a7c515e" providerId="ADAL" clId="{79A4D95D-4B6E-CC48-A0F0-72923ED5713C}" dt="2020-02-01T01:46:05.466" v="1602" actId="2696"/>
        <pc:sldMkLst>
          <pc:docMk/>
          <pc:sldMk cId="1805180399" sldId="259"/>
        </pc:sldMkLst>
      </pc:sldChg>
      <pc:sldChg chg="del">
        <pc:chgData name="Akash Levy" userId="0f662538-7453-45f3-952a-fc9f1a7c515e" providerId="ADAL" clId="{79A4D95D-4B6E-CC48-A0F0-72923ED5713C}" dt="2020-02-01T00:38:13.349" v="3" actId="2696"/>
        <pc:sldMkLst>
          <pc:docMk/>
          <pc:sldMk cId="3715855172" sldId="272"/>
        </pc:sldMkLst>
      </pc:sldChg>
      <pc:sldChg chg="del">
        <pc:chgData name="Akash Levy" userId="0f662538-7453-45f3-952a-fc9f1a7c515e" providerId="ADAL" clId="{79A4D95D-4B6E-CC48-A0F0-72923ED5713C}" dt="2020-02-01T00:36:23.732" v="2" actId="2696"/>
        <pc:sldMkLst>
          <pc:docMk/>
          <pc:sldMk cId="3920167081" sldId="273"/>
        </pc:sldMkLst>
      </pc:sldChg>
      <pc:sldChg chg="addSp delSp modSp ord">
        <pc:chgData name="Akash Levy" userId="0f662538-7453-45f3-952a-fc9f1a7c515e" providerId="ADAL" clId="{79A4D95D-4B6E-CC48-A0F0-72923ED5713C}" dt="2020-02-06T10:47:05.994" v="2343" actId="12"/>
        <pc:sldMkLst>
          <pc:docMk/>
          <pc:sldMk cId="1143836067" sldId="274"/>
        </pc:sldMkLst>
        <pc:spChg chg="mod">
          <ac:chgData name="Akash Levy" userId="0f662538-7453-45f3-952a-fc9f1a7c515e" providerId="ADAL" clId="{79A4D95D-4B6E-CC48-A0F0-72923ED5713C}" dt="2020-02-06T10:47:05.994" v="2343" actId="12"/>
          <ac:spMkLst>
            <pc:docMk/>
            <pc:sldMk cId="1143836067" sldId="274"/>
            <ac:spMk id="3" creationId="{A8A5E0AD-22DE-394A-8E61-20923BB1DE5F}"/>
          </ac:spMkLst>
        </pc:spChg>
        <pc:spChg chg="add del mod">
          <ac:chgData name="Akash Levy" userId="0f662538-7453-45f3-952a-fc9f1a7c515e" providerId="ADAL" clId="{79A4D95D-4B6E-CC48-A0F0-72923ED5713C}" dt="2020-02-01T01:45:38.707" v="1598" actId="20577"/>
          <ac:spMkLst>
            <pc:docMk/>
            <pc:sldMk cId="1143836067" sldId="274"/>
            <ac:spMk id="4" creationId="{13D87D33-8A50-6749-8C48-3A2128ACF238}"/>
          </ac:spMkLst>
        </pc:spChg>
      </pc:sldChg>
      <pc:sldChg chg="del">
        <pc:chgData name="Akash Levy" userId="0f662538-7453-45f3-952a-fc9f1a7c515e" providerId="ADAL" clId="{79A4D95D-4B6E-CC48-A0F0-72923ED5713C}" dt="2020-02-01T00:36:18.538" v="1" actId="2696"/>
        <pc:sldMkLst>
          <pc:docMk/>
          <pc:sldMk cId="2489357625" sldId="275"/>
        </pc:sldMkLst>
      </pc:sldChg>
      <pc:sldChg chg="addSp delSp modSp">
        <pc:chgData name="Akash Levy" userId="0f662538-7453-45f3-952a-fc9f1a7c515e" providerId="ADAL" clId="{79A4D95D-4B6E-CC48-A0F0-72923ED5713C}" dt="2020-02-01T02:11:30.932" v="1647" actId="58"/>
        <pc:sldMkLst>
          <pc:docMk/>
          <pc:sldMk cId="2894448922" sldId="276"/>
        </pc:sldMkLst>
        <pc:spChg chg="mod">
          <ac:chgData name="Akash Levy" userId="0f662538-7453-45f3-952a-fc9f1a7c515e" providerId="ADAL" clId="{79A4D95D-4B6E-CC48-A0F0-72923ED5713C}" dt="2020-02-01T02:11:30.932" v="1647" actId="58"/>
          <ac:spMkLst>
            <pc:docMk/>
            <pc:sldMk cId="2894448922" sldId="276"/>
            <ac:spMk id="3" creationId="{A8A5E0AD-22DE-394A-8E61-20923BB1DE5F}"/>
          </ac:spMkLst>
        </pc:spChg>
        <pc:spChg chg="del">
          <ac:chgData name="Akash Levy" userId="0f662538-7453-45f3-952a-fc9f1a7c515e" providerId="ADAL" clId="{79A4D95D-4B6E-CC48-A0F0-72923ED5713C}" dt="2020-02-01T01:10:37.358" v="1115" actId="478"/>
          <ac:spMkLst>
            <pc:docMk/>
            <pc:sldMk cId="2894448922" sldId="276"/>
            <ac:spMk id="5" creationId="{B26FDB40-F4A9-C345-B157-9A6F66E7F702}"/>
          </ac:spMkLst>
        </pc:spChg>
        <pc:spChg chg="mod">
          <ac:chgData name="Akash Levy" userId="0f662538-7453-45f3-952a-fc9f1a7c515e" providerId="ADAL" clId="{79A4D95D-4B6E-CC48-A0F0-72923ED5713C}" dt="2020-02-01T01:12:29.011" v="1230" actId="1076"/>
          <ac:spMkLst>
            <pc:docMk/>
            <pc:sldMk cId="2894448922" sldId="276"/>
            <ac:spMk id="14" creationId="{6A1B19F3-8ADF-E448-A1C3-390D1D7B848D}"/>
          </ac:spMkLst>
        </pc:spChg>
        <pc:spChg chg="del">
          <ac:chgData name="Akash Levy" userId="0f662538-7453-45f3-952a-fc9f1a7c515e" providerId="ADAL" clId="{79A4D95D-4B6E-CC48-A0F0-72923ED5713C}" dt="2020-02-01T01:10:33.880" v="1114" actId="478"/>
          <ac:spMkLst>
            <pc:docMk/>
            <pc:sldMk cId="2894448922" sldId="276"/>
            <ac:spMk id="15" creationId="{46A521F4-2F75-0245-92EF-989712BE11E9}"/>
          </ac:spMkLst>
        </pc:spChg>
        <pc:spChg chg="add mod">
          <ac:chgData name="Akash Levy" userId="0f662538-7453-45f3-952a-fc9f1a7c515e" providerId="ADAL" clId="{79A4D95D-4B6E-CC48-A0F0-72923ED5713C}" dt="2020-02-01T01:45:54.601" v="1601" actId="1076"/>
          <ac:spMkLst>
            <pc:docMk/>
            <pc:sldMk cId="2894448922" sldId="276"/>
            <ac:spMk id="16" creationId="{6BE7C137-7E86-4749-A221-BAC3CAB22F26}"/>
          </ac:spMkLst>
        </pc:spChg>
        <pc:grpChg chg="mod">
          <ac:chgData name="Akash Levy" userId="0f662538-7453-45f3-952a-fc9f1a7c515e" providerId="ADAL" clId="{79A4D95D-4B6E-CC48-A0F0-72923ED5713C}" dt="2020-02-01T01:12:23.846" v="1229" actId="1076"/>
          <ac:grpSpMkLst>
            <pc:docMk/>
            <pc:sldMk cId="2894448922" sldId="276"/>
            <ac:grpSpMk id="10" creationId="{6C91AB1A-4E22-4048-B8D7-D3AEE622D590}"/>
          </ac:grpSpMkLst>
        </pc:grpChg>
        <pc:picChg chg="del">
          <ac:chgData name="Akash Levy" userId="0f662538-7453-45f3-952a-fc9f1a7c515e" providerId="ADAL" clId="{79A4D95D-4B6E-CC48-A0F0-72923ED5713C}" dt="2020-02-01T01:10:37.803" v="1116" actId="478"/>
          <ac:picMkLst>
            <pc:docMk/>
            <pc:sldMk cId="2894448922" sldId="276"/>
            <ac:picMk id="4" creationId="{3B770C48-80BF-F04E-9822-8C41BA319932}"/>
          </ac:picMkLst>
        </pc:picChg>
      </pc:sldChg>
      <pc:sldChg chg="del">
        <pc:chgData name="Akash Levy" userId="0f662538-7453-45f3-952a-fc9f1a7c515e" providerId="ADAL" clId="{79A4D95D-4B6E-CC48-A0F0-72923ED5713C}" dt="2020-02-01T00:38:13.404" v="4" actId="2696"/>
        <pc:sldMkLst>
          <pc:docMk/>
          <pc:sldMk cId="1340632582" sldId="277"/>
        </pc:sldMkLst>
      </pc:sldChg>
      <pc:sldChg chg="ord">
        <pc:chgData name="Akash Levy" userId="0f662538-7453-45f3-952a-fc9f1a7c515e" providerId="ADAL" clId="{79A4D95D-4B6E-CC48-A0F0-72923ED5713C}" dt="2020-02-01T01:12:39.256" v="1231"/>
        <pc:sldMkLst>
          <pc:docMk/>
          <pc:sldMk cId="263534756" sldId="280"/>
        </pc:sldMkLst>
      </pc:sldChg>
      <pc:sldChg chg="del">
        <pc:chgData name="Akash Levy" userId="0f662538-7453-45f3-952a-fc9f1a7c515e" providerId="ADAL" clId="{79A4D95D-4B6E-CC48-A0F0-72923ED5713C}" dt="2020-02-01T01:17:45.446" v="1347" actId="2696"/>
        <pc:sldMkLst>
          <pc:docMk/>
          <pc:sldMk cId="1517524833" sldId="282"/>
        </pc:sldMkLst>
      </pc:sldChg>
      <pc:sldChg chg="del">
        <pc:chgData name="Akash Levy" userId="0f662538-7453-45f3-952a-fc9f1a7c515e" providerId="ADAL" clId="{79A4D95D-4B6E-CC48-A0F0-72923ED5713C}" dt="2020-02-01T01:17:39.969" v="1345" actId="2696"/>
        <pc:sldMkLst>
          <pc:docMk/>
          <pc:sldMk cId="1626255334" sldId="283"/>
        </pc:sldMkLst>
      </pc:sldChg>
      <pc:sldChg chg="del">
        <pc:chgData name="Akash Levy" userId="0f662538-7453-45f3-952a-fc9f1a7c515e" providerId="ADAL" clId="{79A4D95D-4B6E-CC48-A0F0-72923ED5713C}" dt="2020-02-01T01:17:42.054" v="1346" actId="2696"/>
        <pc:sldMkLst>
          <pc:docMk/>
          <pc:sldMk cId="836590470" sldId="284"/>
        </pc:sldMkLst>
      </pc:sldChg>
      <pc:sldChg chg="del">
        <pc:chgData name="Akash Levy" userId="0f662538-7453-45f3-952a-fc9f1a7c515e" providerId="ADAL" clId="{79A4D95D-4B6E-CC48-A0F0-72923ED5713C}" dt="2020-02-01T01:18:36.225" v="1367" actId="2696"/>
        <pc:sldMkLst>
          <pc:docMk/>
          <pc:sldMk cId="1056646226" sldId="285"/>
        </pc:sldMkLst>
      </pc:sldChg>
      <pc:sldChg chg="del">
        <pc:chgData name="Akash Levy" userId="0f662538-7453-45f3-952a-fc9f1a7c515e" providerId="ADAL" clId="{79A4D95D-4B6E-CC48-A0F0-72923ED5713C}" dt="2020-02-01T01:46:07.442" v="1603" actId="2696"/>
        <pc:sldMkLst>
          <pc:docMk/>
          <pc:sldMk cId="3746628508" sldId="286"/>
        </pc:sldMkLst>
      </pc:sldChg>
      <pc:sldChg chg="del">
        <pc:chgData name="Akash Levy" userId="0f662538-7453-45f3-952a-fc9f1a7c515e" providerId="ADAL" clId="{79A4D95D-4B6E-CC48-A0F0-72923ED5713C}" dt="2020-02-01T01:12:47.695" v="1232" actId="2696"/>
        <pc:sldMkLst>
          <pc:docMk/>
          <pc:sldMk cId="3210114210" sldId="287"/>
        </pc:sldMkLst>
      </pc:sldChg>
      <pc:sldChg chg="del">
        <pc:chgData name="Akash Levy" userId="0f662538-7453-45f3-952a-fc9f1a7c515e" providerId="ADAL" clId="{79A4D95D-4B6E-CC48-A0F0-72923ED5713C}" dt="2020-02-01T01:47:00.975" v="1632" actId="2696"/>
        <pc:sldMkLst>
          <pc:docMk/>
          <pc:sldMk cId="1671609786" sldId="288"/>
        </pc:sldMkLst>
      </pc:sldChg>
      <pc:sldChg chg="modSp ord">
        <pc:chgData name="Akash Levy" userId="0f662538-7453-45f3-952a-fc9f1a7c515e" providerId="ADAL" clId="{79A4D95D-4B6E-CC48-A0F0-72923ED5713C}" dt="2020-02-01T01:17:59.658" v="1363"/>
        <pc:sldMkLst>
          <pc:docMk/>
          <pc:sldMk cId="2140619426" sldId="289"/>
        </pc:sldMkLst>
        <pc:spChg chg="mod">
          <ac:chgData name="Akash Levy" userId="0f662538-7453-45f3-952a-fc9f1a7c515e" providerId="ADAL" clId="{79A4D95D-4B6E-CC48-A0F0-72923ED5713C}" dt="2020-02-01T01:17:54.844" v="1362" actId="20577"/>
          <ac:spMkLst>
            <pc:docMk/>
            <pc:sldMk cId="2140619426" sldId="289"/>
            <ac:spMk id="2" creationId="{E99D3CE2-1D57-584D-B236-E4F62FB6F341}"/>
          </ac:spMkLst>
        </pc:spChg>
      </pc:sldChg>
      <pc:sldChg chg="del">
        <pc:chgData name="Akash Levy" userId="0f662538-7453-45f3-952a-fc9f1a7c515e" providerId="ADAL" clId="{79A4D95D-4B6E-CC48-A0F0-72923ED5713C}" dt="2020-02-01T01:12:49.729" v="1233" actId="2696"/>
        <pc:sldMkLst>
          <pc:docMk/>
          <pc:sldMk cId="928377397" sldId="290"/>
        </pc:sldMkLst>
      </pc:sldChg>
      <pc:sldChg chg="addSp delSp modSp add">
        <pc:chgData name="Akash Levy" userId="0f662538-7453-45f3-952a-fc9f1a7c515e" providerId="ADAL" clId="{79A4D95D-4B6E-CC48-A0F0-72923ED5713C}" dt="2020-02-06T20:43:51.010" v="2559" actId="20577"/>
        <pc:sldMkLst>
          <pc:docMk/>
          <pc:sldMk cId="3032292065" sldId="291"/>
        </pc:sldMkLst>
        <pc:spChg chg="mod">
          <ac:chgData name="Akash Levy" userId="0f662538-7453-45f3-952a-fc9f1a7c515e" providerId="ADAL" clId="{79A4D95D-4B6E-CC48-A0F0-72923ED5713C}" dt="2020-02-01T01:14:08.343" v="1282" actId="20577"/>
          <ac:spMkLst>
            <pc:docMk/>
            <pc:sldMk cId="3032292065" sldId="291"/>
            <ac:spMk id="2" creationId="{AA72E681-4E1B-344B-B6B4-06184D4E8BD4}"/>
          </ac:spMkLst>
        </pc:spChg>
        <pc:spChg chg="del">
          <ac:chgData name="Akash Levy" userId="0f662538-7453-45f3-952a-fc9f1a7c515e" providerId="ADAL" clId="{79A4D95D-4B6E-CC48-A0F0-72923ED5713C}" dt="2020-02-01T00:45:52.569" v="114" actId="3680"/>
          <ac:spMkLst>
            <pc:docMk/>
            <pc:sldMk cId="3032292065" sldId="291"/>
            <ac:spMk id="3" creationId="{87AE90D3-3542-994C-8737-68CD5BF215E5}"/>
          </ac:spMkLst>
        </pc:spChg>
        <pc:graphicFrameChg chg="add mod modGraphic">
          <ac:chgData name="Akash Levy" userId="0f662538-7453-45f3-952a-fc9f1a7c515e" providerId="ADAL" clId="{79A4D95D-4B6E-CC48-A0F0-72923ED5713C}" dt="2020-02-06T20:43:51.010" v="2559" actId="20577"/>
          <ac:graphicFrameMkLst>
            <pc:docMk/>
            <pc:sldMk cId="3032292065" sldId="291"/>
            <ac:graphicFrameMk id="4" creationId="{E19D2BEE-4545-7345-9C55-C78DF1793DE6}"/>
          </ac:graphicFrameMkLst>
        </pc:graphicFrameChg>
      </pc:sldChg>
      <pc:sldChg chg="addSp delSp modSp add">
        <pc:chgData name="Akash Levy" userId="0f662538-7453-45f3-952a-fc9f1a7c515e" providerId="ADAL" clId="{79A4D95D-4B6E-CC48-A0F0-72923ED5713C}" dt="2020-02-01T01:38:05.500" v="1577" actId="1076"/>
        <pc:sldMkLst>
          <pc:docMk/>
          <pc:sldMk cId="1564538991" sldId="292"/>
        </pc:sldMkLst>
        <pc:spChg chg="mod">
          <ac:chgData name="Akash Levy" userId="0f662538-7453-45f3-952a-fc9f1a7c515e" providerId="ADAL" clId="{79A4D95D-4B6E-CC48-A0F0-72923ED5713C}" dt="2020-02-01T01:33:57.415" v="1517" actId="20577"/>
          <ac:spMkLst>
            <pc:docMk/>
            <pc:sldMk cId="1564538991" sldId="292"/>
            <ac:spMk id="2" creationId="{5F93B8FD-BFE7-7048-99B5-6F73AB2CF91C}"/>
          </ac:spMkLst>
        </pc:spChg>
        <pc:spChg chg="del">
          <ac:chgData name="Akash Levy" userId="0f662538-7453-45f3-952a-fc9f1a7c515e" providerId="ADAL" clId="{79A4D95D-4B6E-CC48-A0F0-72923ED5713C}" dt="2020-02-01T01:34:10.429" v="1518"/>
          <ac:spMkLst>
            <pc:docMk/>
            <pc:sldMk cId="1564538991" sldId="292"/>
            <ac:spMk id="3" creationId="{2CBA41C9-717A-D74C-AA6D-0C3EB298FCCC}"/>
          </ac:spMkLst>
        </pc:spChg>
        <pc:spChg chg="add del mod">
          <ac:chgData name="Akash Levy" userId="0f662538-7453-45f3-952a-fc9f1a7c515e" providerId="ADAL" clId="{79A4D95D-4B6E-CC48-A0F0-72923ED5713C}" dt="2020-02-01T01:36:17.936" v="1551"/>
          <ac:spMkLst>
            <pc:docMk/>
            <pc:sldMk cId="1564538991" sldId="292"/>
            <ac:spMk id="4" creationId="{F76CF55F-F5BC-1E4E-A1A1-82F7439E2E87}"/>
          </ac:spMkLst>
        </pc:spChg>
        <pc:spChg chg="add del mod">
          <ac:chgData name="Akash Levy" userId="0f662538-7453-45f3-952a-fc9f1a7c515e" providerId="ADAL" clId="{79A4D95D-4B6E-CC48-A0F0-72923ED5713C}" dt="2020-02-01T01:35:17.701" v="1527"/>
          <ac:spMkLst>
            <pc:docMk/>
            <pc:sldMk cId="1564538991" sldId="292"/>
            <ac:spMk id="5" creationId="{2FB0C19C-9AAC-1349-B48E-3C53F48AEB4E}"/>
          </ac:spMkLst>
        </pc:spChg>
        <pc:spChg chg="add del mod">
          <ac:chgData name="Akash Levy" userId="0f662538-7453-45f3-952a-fc9f1a7c515e" providerId="ADAL" clId="{79A4D95D-4B6E-CC48-A0F0-72923ED5713C}" dt="2020-02-01T01:37:18.431" v="1555"/>
          <ac:spMkLst>
            <pc:docMk/>
            <pc:sldMk cId="1564538991" sldId="292"/>
            <ac:spMk id="12" creationId="{943E76F2-C506-074A-B863-578DFD7AE9DA}"/>
          </ac:spMkLst>
        </pc:spChg>
        <pc:spChg chg="add mod">
          <ac:chgData name="Akash Levy" userId="0f662538-7453-45f3-952a-fc9f1a7c515e" providerId="ADAL" clId="{79A4D95D-4B6E-CC48-A0F0-72923ED5713C}" dt="2020-02-01T01:37:36.198" v="1564" actId="1076"/>
          <ac:spMkLst>
            <pc:docMk/>
            <pc:sldMk cId="1564538991" sldId="292"/>
            <ac:spMk id="15" creationId="{C0C1D298-18B6-094F-9DDB-E62636E75406}"/>
          </ac:spMkLst>
        </pc:spChg>
        <pc:spChg chg="add mod">
          <ac:chgData name="Akash Levy" userId="0f662538-7453-45f3-952a-fc9f1a7c515e" providerId="ADAL" clId="{79A4D95D-4B6E-CC48-A0F0-72923ED5713C}" dt="2020-02-01T01:38:05.500" v="1577" actId="1076"/>
          <ac:spMkLst>
            <pc:docMk/>
            <pc:sldMk cId="1564538991" sldId="292"/>
            <ac:spMk id="16" creationId="{7B25E3DF-A455-B249-BAF5-9B8C0665C0F3}"/>
          </ac:spMkLst>
        </pc:spChg>
        <pc:picChg chg="add del mod">
          <ac:chgData name="Akash Levy" userId="0f662538-7453-45f3-952a-fc9f1a7c515e" providerId="ADAL" clId="{79A4D95D-4B6E-CC48-A0F0-72923ED5713C}" dt="2020-02-01T01:35:12.592" v="1525"/>
          <ac:picMkLst>
            <pc:docMk/>
            <pc:sldMk cId="1564538991" sldId="292"/>
            <ac:picMk id="7" creationId="{E547A73F-17D4-D44F-8F0D-BEBC3CDC9368}"/>
          </ac:picMkLst>
        </pc:picChg>
        <pc:picChg chg="add mod">
          <ac:chgData name="Akash Levy" userId="0f662538-7453-45f3-952a-fc9f1a7c515e" providerId="ADAL" clId="{79A4D95D-4B6E-CC48-A0F0-72923ED5713C}" dt="2020-02-01T01:35:36.344" v="1550" actId="962"/>
          <ac:picMkLst>
            <pc:docMk/>
            <pc:sldMk cId="1564538991" sldId="292"/>
            <ac:picMk id="9" creationId="{6B407812-5DF8-9E41-A59D-D98D3BB6D942}"/>
          </ac:picMkLst>
        </pc:picChg>
        <pc:picChg chg="add del mod">
          <ac:chgData name="Akash Levy" userId="0f662538-7453-45f3-952a-fc9f1a7c515e" providerId="ADAL" clId="{79A4D95D-4B6E-CC48-A0F0-72923ED5713C}" dt="2020-02-01T01:36:28.002" v="1554" actId="478"/>
          <ac:picMkLst>
            <pc:docMk/>
            <pc:sldMk cId="1564538991" sldId="292"/>
            <ac:picMk id="10" creationId="{87852B29-E117-D245-88BC-539872527738}"/>
          </ac:picMkLst>
        </pc:picChg>
        <pc:picChg chg="add mod">
          <ac:chgData name="Akash Levy" userId="0f662538-7453-45f3-952a-fc9f1a7c515e" providerId="ADAL" clId="{79A4D95D-4B6E-CC48-A0F0-72923ED5713C}" dt="2020-02-01T01:37:20.177" v="1557" actId="962"/>
          <ac:picMkLst>
            <pc:docMk/>
            <pc:sldMk cId="1564538991" sldId="292"/>
            <ac:picMk id="14" creationId="{3DF275C7-34BB-C540-93B2-5515CA7EF514}"/>
          </ac:picMkLst>
        </pc:picChg>
      </pc:sldChg>
      <pc:sldChg chg="modSp add">
        <pc:chgData name="Akash Levy" userId="0f662538-7453-45f3-952a-fc9f1a7c515e" providerId="ADAL" clId="{79A4D95D-4B6E-CC48-A0F0-72923ED5713C}" dt="2020-02-01T02:14:15.962" v="1674" actId="20577"/>
        <pc:sldMkLst>
          <pc:docMk/>
          <pc:sldMk cId="2506385024" sldId="293"/>
        </pc:sldMkLst>
        <pc:spChg chg="mod">
          <ac:chgData name="Akash Levy" userId="0f662538-7453-45f3-952a-fc9f1a7c515e" providerId="ADAL" clId="{79A4D95D-4B6E-CC48-A0F0-72923ED5713C}" dt="2020-02-01T02:14:15.962" v="1674" actId="20577"/>
          <ac:spMkLst>
            <pc:docMk/>
            <pc:sldMk cId="2506385024" sldId="293"/>
            <ac:spMk id="2" creationId="{9E0B8B04-6D74-7A49-B307-193264070E7A}"/>
          </ac:spMkLst>
        </pc:spChg>
      </pc:sldChg>
    </pc:docChg>
  </pc:docChgLst>
  <pc:docChgLst>
    <pc:chgData name="Akash Levy" userId="0f662538-7453-45f3-952a-fc9f1a7c515e" providerId="ADAL" clId="{15A07DC3-94B6-4142-8047-890EAC1F701A}"/>
    <pc:docChg chg="undo redo custSel addSld delSld modSld">
      <pc:chgData name="Akash Levy" userId="0f662538-7453-45f3-952a-fc9f1a7c515e" providerId="ADAL" clId="{15A07DC3-94B6-4142-8047-890EAC1F701A}" dt="2020-01-29T02:16:34.782" v="1769" actId="20577"/>
      <pc:docMkLst>
        <pc:docMk/>
      </pc:docMkLst>
      <pc:sldChg chg="modSp">
        <pc:chgData name="Akash Levy" userId="0f662538-7453-45f3-952a-fc9f1a7c515e" providerId="ADAL" clId="{15A07DC3-94B6-4142-8047-890EAC1F701A}" dt="2020-01-24T09:44:13.648" v="397" actId="20577"/>
        <pc:sldMkLst>
          <pc:docMk/>
          <pc:sldMk cId="2640520032" sldId="256"/>
        </pc:sldMkLst>
        <pc:spChg chg="mod">
          <ac:chgData name="Akash Levy" userId="0f662538-7453-45f3-952a-fc9f1a7c515e" providerId="ADAL" clId="{15A07DC3-94B6-4142-8047-890EAC1F701A}" dt="2020-01-24T09:44:13.648" v="397" actId="20577"/>
          <ac:spMkLst>
            <pc:docMk/>
            <pc:sldMk cId="2640520032" sldId="256"/>
            <ac:spMk id="4" creationId="{0D6A2ADD-7B62-8A42-9970-54A3BD6566FF}"/>
          </ac:spMkLst>
        </pc:spChg>
      </pc:sldChg>
      <pc:sldChg chg="modSp del mod modShow">
        <pc:chgData name="Akash Levy" userId="0f662538-7453-45f3-952a-fc9f1a7c515e" providerId="ADAL" clId="{15A07DC3-94B6-4142-8047-890EAC1F701A}" dt="2020-01-24T09:39:54.367" v="140" actId="2696"/>
        <pc:sldMkLst>
          <pc:docMk/>
          <pc:sldMk cId="3224159835" sldId="268"/>
        </pc:sldMkLst>
        <pc:spChg chg="mod">
          <ac:chgData name="Akash Levy" userId="0f662538-7453-45f3-952a-fc9f1a7c515e" providerId="ADAL" clId="{15A07DC3-94B6-4142-8047-890EAC1F701A}" dt="2020-01-24T09:38:18.158" v="100" actId="115"/>
          <ac:spMkLst>
            <pc:docMk/>
            <pc:sldMk cId="3224159835" sldId="268"/>
            <ac:spMk id="3" creationId="{6E99D234-25C1-D849-BAB7-0D42D428BA76}"/>
          </ac:spMkLst>
        </pc:spChg>
      </pc:sldChg>
      <pc:sldChg chg="addSp modSp modNotesTx">
        <pc:chgData name="Akash Levy" userId="0f662538-7453-45f3-952a-fc9f1a7c515e" providerId="ADAL" clId="{15A07DC3-94B6-4142-8047-890EAC1F701A}" dt="2020-01-29T02:05:25.982" v="1756" actId="20577"/>
        <pc:sldMkLst>
          <pc:docMk/>
          <pc:sldMk cId="1143836067" sldId="274"/>
        </pc:sldMkLst>
        <pc:spChg chg="mod">
          <ac:chgData name="Akash Levy" userId="0f662538-7453-45f3-952a-fc9f1a7c515e" providerId="ADAL" clId="{15A07DC3-94B6-4142-8047-890EAC1F701A}" dt="2020-01-29T02:05:25.982" v="1756" actId="20577"/>
          <ac:spMkLst>
            <pc:docMk/>
            <pc:sldMk cId="1143836067" sldId="274"/>
            <ac:spMk id="3" creationId="{A8A5E0AD-22DE-394A-8E61-20923BB1DE5F}"/>
          </ac:spMkLst>
        </pc:spChg>
        <pc:spChg chg="add mod">
          <ac:chgData name="Akash Levy" userId="0f662538-7453-45f3-952a-fc9f1a7c515e" providerId="ADAL" clId="{15A07DC3-94B6-4142-8047-890EAC1F701A}" dt="2020-01-28T23:10:54.273" v="508" actId="20577"/>
          <ac:spMkLst>
            <pc:docMk/>
            <pc:sldMk cId="1143836067" sldId="274"/>
            <ac:spMk id="4" creationId="{13D87D33-8A50-6749-8C48-3A2128ACF238}"/>
          </ac:spMkLst>
        </pc:spChg>
      </pc:sldChg>
      <pc:sldChg chg="modSp">
        <pc:chgData name="Akash Levy" userId="0f662538-7453-45f3-952a-fc9f1a7c515e" providerId="ADAL" clId="{15A07DC3-94B6-4142-8047-890EAC1F701A}" dt="2020-01-24T09:33:04.117" v="48" actId="1076"/>
        <pc:sldMkLst>
          <pc:docMk/>
          <pc:sldMk cId="2489357625" sldId="275"/>
        </pc:sldMkLst>
        <pc:spChg chg="mod">
          <ac:chgData name="Akash Levy" userId="0f662538-7453-45f3-952a-fc9f1a7c515e" providerId="ADAL" clId="{15A07DC3-94B6-4142-8047-890EAC1F701A}" dt="2020-01-24T09:32:55.435" v="47" actId="20577"/>
          <ac:spMkLst>
            <pc:docMk/>
            <pc:sldMk cId="2489357625" sldId="275"/>
            <ac:spMk id="5" creationId="{D01648B9-83B6-9C41-AFC0-46E7D442932F}"/>
          </ac:spMkLst>
        </pc:spChg>
        <pc:picChg chg="mod">
          <ac:chgData name="Akash Levy" userId="0f662538-7453-45f3-952a-fc9f1a7c515e" providerId="ADAL" clId="{15A07DC3-94B6-4142-8047-890EAC1F701A}" dt="2020-01-24T09:33:04.117" v="48" actId="1076"/>
          <ac:picMkLst>
            <pc:docMk/>
            <pc:sldMk cId="2489357625" sldId="275"/>
            <ac:picMk id="7" creationId="{FF8797DE-0539-6041-A6EF-BDF637647263}"/>
          </ac:picMkLst>
        </pc:picChg>
      </pc:sldChg>
      <pc:sldChg chg="addSp modSp">
        <pc:chgData name="Akash Levy" userId="0f662538-7453-45f3-952a-fc9f1a7c515e" providerId="ADAL" clId="{15A07DC3-94B6-4142-8047-890EAC1F701A}" dt="2020-01-29T02:16:34.782" v="1769" actId="20577"/>
        <pc:sldMkLst>
          <pc:docMk/>
          <pc:sldMk cId="2894448922" sldId="276"/>
        </pc:sldMkLst>
        <pc:spChg chg="mod">
          <ac:chgData name="Akash Levy" userId="0f662538-7453-45f3-952a-fc9f1a7c515e" providerId="ADAL" clId="{15A07DC3-94B6-4142-8047-890EAC1F701A}" dt="2020-01-29T02:16:34.782" v="1769" actId="20577"/>
          <ac:spMkLst>
            <pc:docMk/>
            <pc:sldMk cId="2894448922" sldId="276"/>
            <ac:spMk id="3" creationId="{A8A5E0AD-22DE-394A-8E61-20923BB1DE5F}"/>
          </ac:spMkLst>
        </pc:spChg>
        <pc:spChg chg="add mod">
          <ac:chgData name="Akash Levy" userId="0f662538-7453-45f3-952a-fc9f1a7c515e" providerId="ADAL" clId="{15A07DC3-94B6-4142-8047-890EAC1F701A}" dt="2020-01-28T23:11:13.792" v="516" actId="20577"/>
          <ac:spMkLst>
            <pc:docMk/>
            <pc:sldMk cId="2894448922" sldId="276"/>
            <ac:spMk id="15" creationId="{46A521F4-2F75-0245-92EF-989712BE11E9}"/>
          </ac:spMkLst>
        </pc:spChg>
      </pc:sldChg>
      <pc:sldChg chg="mod modShow">
        <pc:chgData name="Akash Levy" userId="0f662538-7453-45f3-952a-fc9f1a7c515e" providerId="ADAL" clId="{15A07DC3-94B6-4142-8047-890EAC1F701A}" dt="2020-01-29T00:18:54.407" v="1719" actId="729"/>
        <pc:sldMkLst>
          <pc:docMk/>
          <pc:sldMk cId="836590470" sldId="284"/>
        </pc:sldMkLst>
      </pc:sldChg>
      <pc:sldChg chg="modSp">
        <pc:chgData name="Akash Levy" userId="0f662538-7453-45f3-952a-fc9f1a7c515e" providerId="ADAL" clId="{15A07DC3-94B6-4142-8047-890EAC1F701A}" dt="2020-01-28T23:56:07.910" v="1520" actId="33524"/>
        <pc:sldMkLst>
          <pc:docMk/>
          <pc:sldMk cId="1056646226" sldId="285"/>
        </pc:sldMkLst>
        <pc:spChg chg="mod">
          <ac:chgData name="Akash Levy" userId="0f662538-7453-45f3-952a-fc9f1a7c515e" providerId="ADAL" clId="{15A07DC3-94B6-4142-8047-890EAC1F701A}" dt="2020-01-28T23:56:07.910" v="1520" actId="33524"/>
          <ac:spMkLst>
            <pc:docMk/>
            <pc:sldMk cId="1056646226" sldId="285"/>
            <ac:spMk id="5" creationId="{FB137B0B-E491-B74B-9377-7F5FEBDCC315}"/>
          </ac:spMkLst>
        </pc:spChg>
      </pc:sldChg>
      <pc:sldChg chg="modSp add mod modShow">
        <pc:chgData name="Akash Levy" userId="0f662538-7453-45f3-952a-fc9f1a7c515e" providerId="ADAL" clId="{15A07DC3-94B6-4142-8047-890EAC1F701A}" dt="2020-01-24T09:40:34.304" v="198" actId="113"/>
        <pc:sldMkLst>
          <pc:docMk/>
          <pc:sldMk cId="3746628508" sldId="286"/>
        </pc:sldMkLst>
        <pc:spChg chg="mod">
          <ac:chgData name="Akash Levy" userId="0f662538-7453-45f3-952a-fc9f1a7c515e" providerId="ADAL" clId="{15A07DC3-94B6-4142-8047-890EAC1F701A}" dt="2020-01-24T09:40:34.304" v="198" actId="113"/>
          <ac:spMkLst>
            <pc:docMk/>
            <pc:sldMk cId="3746628508" sldId="286"/>
            <ac:spMk id="3" creationId="{6E99D234-25C1-D849-BAB7-0D42D428BA76}"/>
          </ac:spMkLst>
        </pc:spChg>
      </pc:sldChg>
      <pc:sldChg chg="addSp delSp modSp add">
        <pc:chgData name="Akash Levy" userId="0f662538-7453-45f3-952a-fc9f1a7c515e" providerId="ADAL" clId="{15A07DC3-94B6-4142-8047-890EAC1F701A}" dt="2020-01-28T23:53:44.753" v="1369" actId="1076"/>
        <pc:sldMkLst>
          <pc:docMk/>
          <pc:sldMk cId="3210114210" sldId="287"/>
        </pc:sldMkLst>
        <pc:spChg chg="mod">
          <ac:chgData name="Akash Levy" userId="0f662538-7453-45f3-952a-fc9f1a7c515e" providerId="ADAL" clId="{15A07DC3-94B6-4142-8047-890EAC1F701A}" dt="2020-01-28T23:51:37.851" v="1297" actId="20577"/>
          <ac:spMkLst>
            <pc:docMk/>
            <pc:sldMk cId="3210114210" sldId="287"/>
            <ac:spMk id="2" creationId="{46BC125A-187D-BE47-9ECB-CF8966AD3635}"/>
          </ac:spMkLst>
        </pc:spChg>
        <pc:spChg chg="del">
          <ac:chgData name="Akash Levy" userId="0f662538-7453-45f3-952a-fc9f1a7c515e" providerId="ADAL" clId="{15A07DC3-94B6-4142-8047-890EAC1F701A}" dt="2020-01-28T23:40:21.784" v="539"/>
          <ac:spMkLst>
            <pc:docMk/>
            <pc:sldMk cId="3210114210" sldId="287"/>
            <ac:spMk id="3" creationId="{87558634-56C3-8D40-8B61-B8ACAAB16021}"/>
          </ac:spMkLst>
        </pc:spChg>
        <pc:spChg chg="del">
          <ac:chgData name="Akash Levy" userId="0f662538-7453-45f3-952a-fc9f1a7c515e" providerId="ADAL" clId="{15A07DC3-94B6-4142-8047-890EAC1F701A}" dt="2020-01-28T23:40:21.784" v="539"/>
          <ac:spMkLst>
            <pc:docMk/>
            <pc:sldMk cId="3210114210" sldId="287"/>
            <ac:spMk id="4" creationId="{199E125B-0BD2-8346-97BA-53C629C16A06}"/>
          </ac:spMkLst>
        </pc:spChg>
        <pc:spChg chg="add mod">
          <ac:chgData name="Akash Levy" userId="0f662538-7453-45f3-952a-fc9f1a7c515e" providerId="ADAL" clId="{15A07DC3-94B6-4142-8047-890EAC1F701A}" dt="2020-01-28T23:51:24.126" v="1294" actId="20577"/>
          <ac:spMkLst>
            <pc:docMk/>
            <pc:sldMk cId="3210114210" sldId="287"/>
            <ac:spMk id="5" creationId="{27178C4B-1733-1F41-AAB0-230A41E4FD35}"/>
          </ac:spMkLst>
        </pc:spChg>
        <pc:spChg chg="add mod">
          <ac:chgData name="Akash Levy" userId="0f662538-7453-45f3-952a-fc9f1a7c515e" providerId="ADAL" clId="{15A07DC3-94B6-4142-8047-890EAC1F701A}" dt="2020-01-28T23:49:30.051" v="1183" actId="207"/>
          <ac:spMkLst>
            <pc:docMk/>
            <pc:sldMk cId="3210114210" sldId="287"/>
            <ac:spMk id="8" creationId="{3B2F7F7F-C482-4942-81D3-7F8F6AB4E56B}"/>
          </ac:spMkLst>
        </pc:spChg>
        <pc:spChg chg="add mod">
          <ac:chgData name="Akash Levy" userId="0f662538-7453-45f3-952a-fc9f1a7c515e" providerId="ADAL" clId="{15A07DC3-94B6-4142-8047-890EAC1F701A}" dt="2020-01-28T23:53:44.753" v="1369" actId="1076"/>
          <ac:spMkLst>
            <pc:docMk/>
            <pc:sldMk cId="3210114210" sldId="287"/>
            <ac:spMk id="9" creationId="{3B8AA8D0-910C-4C40-8FEA-BEB16ADB700A}"/>
          </ac:spMkLst>
        </pc:spChg>
        <pc:spChg chg="add mod">
          <ac:chgData name="Akash Levy" userId="0f662538-7453-45f3-952a-fc9f1a7c515e" providerId="ADAL" clId="{15A07DC3-94B6-4142-8047-890EAC1F701A}" dt="2020-01-28T23:50:38.565" v="1244" actId="1076"/>
          <ac:spMkLst>
            <pc:docMk/>
            <pc:sldMk cId="3210114210" sldId="287"/>
            <ac:spMk id="10" creationId="{F8D47254-78D3-E24B-8341-350CCBA1F498}"/>
          </ac:spMkLst>
        </pc:spChg>
        <pc:spChg chg="add mod">
          <ac:chgData name="Akash Levy" userId="0f662538-7453-45f3-952a-fc9f1a7c515e" providerId="ADAL" clId="{15A07DC3-94B6-4142-8047-890EAC1F701A}" dt="2020-01-28T23:50:26.214" v="1241" actId="1076"/>
          <ac:spMkLst>
            <pc:docMk/>
            <pc:sldMk cId="3210114210" sldId="287"/>
            <ac:spMk id="11" creationId="{4FC40EBF-F51F-F646-8666-DA27FF2A4B60}"/>
          </ac:spMkLst>
        </pc:spChg>
        <pc:spChg chg="add mod">
          <ac:chgData name="Akash Levy" userId="0f662538-7453-45f3-952a-fc9f1a7c515e" providerId="ADAL" clId="{15A07DC3-94B6-4142-8047-890EAC1F701A}" dt="2020-01-28T23:50:42.074" v="1246" actId="1076"/>
          <ac:spMkLst>
            <pc:docMk/>
            <pc:sldMk cId="3210114210" sldId="287"/>
            <ac:spMk id="12" creationId="{BE49F772-70A4-B348-AD17-4A7523011949}"/>
          </ac:spMkLst>
        </pc:spChg>
        <pc:spChg chg="add mod">
          <ac:chgData name="Akash Levy" userId="0f662538-7453-45f3-952a-fc9f1a7c515e" providerId="ADAL" clId="{15A07DC3-94B6-4142-8047-890EAC1F701A}" dt="2020-01-28T23:50:45.372" v="1248" actId="1076"/>
          <ac:spMkLst>
            <pc:docMk/>
            <pc:sldMk cId="3210114210" sldId="287"/>
            <ac:spMk id="13" creationId="{6BC67396-B127-A440-B95F-ACEC9FB6D17B}"/>
          </ac:spMkLst>
        </pc:spChg>
        <pc:spChg chg="add mod">
          <ac:chgData name="Akash Levy" userId="0f662538-7453-45f3-952a-fc9f1a7c515e" providerId="ADAL" clId="{15A07DC3-94B6-4142-8047-890EAC1F701A}" dt="2020-01-28T23:50:48.121" v="1250" actId="1076"/>
          <ac:spMkLst>
            <pc:docMk/>
            <pc:sldMk cId="3210114210" sldId="287"/>
            <ac:spMk id="14" creationId="{DF7E74B2-3589-214C-B408-08A60EBA2D6D}"/>
          </ac:spMkLst>
        </pc:spChg>
        <pc:spChg chg="add mod">
          <ac:chgData name="Akash Levy" userId="0f662538-7453-45f3-952a-fc9f1a7c515e" providerId="ADAL" clId="{15A07DC3-94B6-4142-8047-890EAC1F701A}" dt="2020-01-28T23:51:50.217" v="1299" actId="1076"/>
          <ac:spMkLst>
            <pc:docMk/>
            <pc:sldMk cId="3210114210" sldId="287"/>
            <ac:spMk id="15" creationId="{BE4CEA22-8BE7-4A49-ACF7-F893E3717517}"/>
          </ac:spMkLst>
        </pc:spChg>
        <pc:spChg chg="add mod">
          <ac:chgData name="Akash Levy" userId="0f662538-7453-45f3-952a-fc9f1a7c515e" providerId="ADAL" clId="{15A07DC3-94B6-4142-8047-890EAC1F701A}" dt="2020-01-28T23:53:32.251" v="1368" actId="1037"/>
          <ac:spMkLst>
            <pc:docMk/>
            <pc:sldMk cId="3210114210" sldId="287"/>
            <ac:spMk id="16" creationId="{3DF465C6-FD4A-D744-95DC-3712825EE23D}"/>
          </ac:spMkLst>
        </pc:spChg>
        <pc:spChg chg="add mod">
          <ac:chgData name="Akash Levy" userId="0f662538-7453-45f3-952a-fc9f1a7c515e" providerId="ADAL" clId="{15A07DC3-94B6-4142-8047-890EAC1F701A}" dt="2020-01-28T23:52:25.965" v="1337" actId="1076"/>
          <ac:spMkLst>
            <pc:docMk/>
            <pc:sldMk cId="3210114210" sldId="287"/>
            <ac:spMk id="17" creationId="{6B174BA0-01BE-4049-A1B5-B33550C1B642}"/>
          </ac:spMkLst>
        </pc:spChg>
        <pc:spChg chg="add mod">
          <ac:chgData name="Akash Levy" userId="0f662538-7453-45f3-952a-fc9f1a7c515e" providerId="ADAL" clId="{15A07DC3-94B6-4142-8047-890EAC1F701A}" dt="2020-01-28T23:53:15.082" v="1364" actId="404"/>
          <ac:spMkLst>
            <pc:docMk/>
            <pc:sldMk cId="3210114210" sldId="287"/>
            <ac:spMk id="18" creationId="{39BB80C6-59ED-CA4A-9427-55FFFBCFA1FF}"/>
          </ac:spMkLst>
        </pc:spChg>
        <pc:picChg chg="add mod">
          <ac:chgData name="Akash Levy" userId="0f662538-7453-45f3-952a-fc9f1a7c515e" providerId="ADAL" clId="{15A07DC3-94B6-4142-8047-890EAC1F701A}" dt="2020-01-28T23:48:30.859" v="1172" actId="1076"/>
          <ac:picMkLst>
            <pc:docMk/>
            <pc:sldMk cId="3210114210" sldId="287"/>
            <ac:picMk id="6" creationId="{3F7B7380-47E0-C940-AEBF-1C2F677059E6}"/>
          </ac:picMkLst>
        </pc:picChg>
        <pc:picChg chg="add mod">
          <ac:chgData name="Akash Levy" userId="0f662538-7453-45f3-952a-fc9f1a7c515e" providerId="ADAL" clId="{15A07DC3-94B6-4142-8047-890EAC1F701A}" dt="2020-01-28T23:49:09.350" v="1177" actId="1076"/>
          <ac:picMkLst>
            <pc:docMk/>
            <pc:sldMk cId="3210114210" sldId="287"/>
            <ac:picMk id="7" creationId="{C78436C0-5139-4343-9C4A-D3EC95FF68E5}"/>
          </ac:picMkLst>
        </pc:picChg>
      </pc:sldChg>
      <pc:sldChg chg="addSp delSp modSp add">
        <pc:chgData name="Akash Levy" userId="0f662538-7453-45f3-952a-fc9f1a7c515e" providerId="ADAL" clId="{15A07DC3-94B6-4142-8047-890EAC1F701A}" dt="2020-01-29T00:12:27.232" v="1606" actId="1076"/>
        <pc:sldMkLst>
          <pc:docMk/>
          <pc:sldMk cId="1671609786" sldId="288"/>
        </pc:sldMkLst>
        <pc:spChg chg="mod">
          <ac:chgData name="Akash Levy" userId="0f662538-7453-45f3-952a-fc9f1a7c515e" providerId="ADAL" clId="{15A07DC3-94B6-4142-8047-890EAC1F701A}" dt="2020-01-29T00:01:21.591" v="1529" actId="20577"/>
          <ac:spMkLst>
            <pc:docMk/>
            <pc:sldMk cId="1671609786" sldId="288"/>
            <ac:spMk id="2" creationId="{2DF919CD-E14A-5C49-ACB5-2D3D7F0D766B}"/>
          </ac:spMkLst>
        </pc:spChg>
        <pc:spChg chg="del">
          <ac:chgData name="Akash Levy" userId="0f662538-7453-45f3-952a-fc9f1a7c515e" providerId="ADAL" clId="{15A07DC3-94B6-4142-8047-890EAC1F701A}" dt="2020-01-29T00:01:25.758" v="1530"/>
          <ac:spMkLst>
            <pc:docMk/>
            <pc:sldMk cId="1671609786" sldId="288"/>
            <ac:spMk id="3" creationId="{0535AEF3-8F0D-BF4E-B64B-DB945F075368}"/>
          </ac:spMkLst>
        </pc:spChg>
        <pc:spChg chg="del">
          <ac:chgData name="Akash Levy" userId="0f662538-7453-45f3-952a-fc9f1a7c515e" providerId="ADAL" clId="{15A07DC3-94B6-4142-8047-890EAC1F701A}" dt="2020-01-29T00:01:25.758" v="1530"/>
          <ac:spMkLst>
            <pc:docMk/>
            <pc:sldMk cId="1671609786" sldId="288"/>
            <ac:spMk id="4" creationId="{A7E456D4-724B-9645-A3C0-358C4B63C5C4}"/>
          </ac:spMkLst>
        </pc:spChg>
        <pc:spChg chg="add del mod">
          <ac:chgData name="Akash Levy" userId="0f662538-7453-45f3-952a-fc9f1a7c515e" providerId="ADAL" clId="{15A07DC3-94B6-4142-8047-890EAC1F701A}" dt="2020-01-29T00:10:36.764" v="1531"/>
          <ac:spMkLst>
            <pc:docMk/>
            <pc:sldMk cId="1671609786" sldId="288"/>
            <ac:spMk id="5" creationId="{5C9CF4FA-A6F3-0F41-B967-900474820933}"/>
          </ac:spMkLst>
        </pc:spChg>
        <pc:spChg chg="add del mod">
          <ac:chgData name="Akash Levy" userId="0f662538-7453-45f3-952a-fc9f1a7c515e" providerId="ADAL" clId="{15A07DC3-94B6-4142-8047-890EAC1F701A}" dt="2020-01-29T00:11:39.370" v="1587"/>
          <ac:spMkLst>
            <pc:docMk/>
            <pc:sldMk cId="1671609786" sldId="288"/>
            <ac:spMk id="8" creationId="{24C22287-C463-EA49-85BF-C5F7CD6474A1}"/>
          </ac:spMkLst>
        </pc:spChg>
        <pc:graphicFrameChg chg="add del mod modGraphic">
          <ac:chgData name="Akash Levy" userId="0f662538-7453-45f3-952a-fc9f1a7c515e" providerId="ADAL" clId="{15A07DC3-94B6-4142-8047-890EAC1F701A}" dt="2020-01-29T00:11:38.447" v="1586" actId="478"/>
          <ac:graphicFrameMkLst>
            <pc:docMk/>
            <pc:sldMk cId="1671609786" sldId="288"/>
            <ac:graphicFrameMk id="6" creationId="{489850AB-8A29-AF41-8EB7-6A332EBC22FF}"/>
          </ac:graphicFrameMkLst>
        </pc:graphicFrameChg>
        <pc:graphicFrameChg chg="add mod modGraphic">
          <ac:chgData name="Akash Levy" userId="0f662538-7453-45f3-952a-fc9f1a7c515e" providerId="ADAL" clId="{15A07DC3-94B6-4142-8047-890EAC1F701A}" dt="2020-01-29T00:12:27.232" v="1606" actId="1076"/>
          <ac:graphicFrameMkLst>
            <pc:docMk/>
            <pc:sldMk cId="1671609786" sldId="288"/>
            <ac:graphicFrameMk id="9" creationId="{296393DB-2D7C-A049-BCE7-F5BC2685EFB2}"/>
          </ac:graphicFrameMkLst>
        </pc:graphicFrameChg>
      </pc:sldChg>
      <pc:sldChg chg="addSp delSp modSp add">
        <pc:chgData name="Akash Levy" userId="0f662538-7453-45f3-952a-fc9f1a7c515e" providerId="ADAL" clId="{15A07DC3-94B6-4142-8047-890EAC1F701A}" dt="2020-01-29T01:41:43.628" v="1754" actId="20577"/>
        <pc:sldMkLst>
          <pc:docMk/>
          <pc:sldMk cId="2140619426" sldId="289"/>
        </pc:sldMkLst>
        <pc:spChg chg="mod">
          <ac:chgData name="Akash Levy" userId="0f662538-7453-45f3-952a-fc9f1a7c515e" providerId="ADAL" clId="{15A07DC3-94B6-4142-8047-890EAC1F701A}" dt="2020-01-29T00:14:20.830" v="1638" actId="20577"/>
          <ac:spMkLst>
            <pc:docMk/>
            <pc:sldMk cId="2140619426" sldId="289"/>
            <ac:spMk id="2" creationId="{E99D3CE2-1D57-584D-B236-E4F62FB6F341}"/>
          </ac:spMkLst>
        </pc:spChg>
        <pc:spChg chg="del">
          <ac:chgData name="Akash Levy" userId="0f662538-7453-45f3-952a-fc9f1a7c515e" providerId="ADAL" clId="{15A07DC3-94B6-4142-8047-890EAC1F701A}" dt="2020-01-29T00:14:24.851" v="1639"/>
          <ac:spMkLst>
            <pc:docMk/>
            <pc:sldMk cId="2140619426" sldId="289"/>
            <ac:spMk id="3" creationId="{87B577B7-D3E0-1B48-ADD0-37BDFAB6D663}"/>
          </ac:spMkLst>
        </pc:spChg>
        <pc:spChg chg="add del mod">
          <ac:chgData name="Akash Levy" userId="0f662538-7453-45f3-952a-fc9f1a7c515e" providerId="ADAL" clId="{15A07DC3-94B6-4142-8047-890EAC1F701A}" dt="2020-01-29T00:15:15.092" v="1642"/>
          <ac:spMkLst>
            <pc:docMk/>
            <pc:sldMk cId="2140619426" sldId="289"/>
            <ac:spMk id="4" creationId="{7A905415-6659-9B41-8131-620D8C11713D}"/>
          </ac:spMkLst>
        </pc:spChg>
        <pc:spChg chg="add del mod">
          <ac:chgData name="Akash Levy" userId="0f662538-7453-45f3-952a-fc9f1a7c515e" providerId="ADAL" clId="{15A07DC3-94B6-4142-8047-890EAC1F701A}" dt="2020-01-29T00:15:22.207" v="1643"/>
          <ac:spMkLst>
            <pc:docMk/>
            <pc:sldMk cId="2140619426" sldId="289"/>
            <ac:spMk id="5" creationId="{2CA60E97-BFC7-6E4B-BFDB-B8A2801CC150}"/>
          </ac:spMkLst>
        </pc:spChg>
        <pc:spChg chg="add mod">
          <ac:chgData name="Akash Levy" userId="0f662538-7453-45f3-952a-fc9f1a7c515e" providerId="ADAL" clId="{15A07DC3-94B6-4142-8047-890EAC1F701A}" dt="2020-01-29T00:16:06.522" v="1664" actId="20577"/>
          <ac:spMkLst>
            <pc:docMk/>
            <pc:sldMk cId="2140619426" sldId="289"/>
            <ac:spMk id="9" creationId="{F50DF3A9-BC5F-384B-AAAA-36C5B13D4333}"/>
          </ac:spMkLst>
        </pc:spChg>
        <pc:spChg chg="add mod">
          <ac:chgData name="Akash Levy" userId="0f662538-7453-45f3-952a-fc9f1a7c515e" providerId="ADAL" clId="{15A07DC3-94B6-4142-8047-890EAC1F701A}" dt="2020-01-29T01:41:43.628" v="1754" actId="20577"/>
          <ac:spMkLst>
            <pc:docMk/>
            <pc:sldMk cId="2140619426" sldId="289"/>
            <ac:spMk id="10" creationId="{92590A52-0FFB-0645-A5ED-97F1B545C6E3}"/>
          </ac:spMkLst>
        </pc:spChg>
        <pc:picChg chg="add del mod">
          <ac:chgData name="Akash Levy" userId="0f662538-7453-45f3-952a-fc9f1a7c515e" providerId="ADAL" clId="{15A07DC3-94B6-4142-8047-890EAC1F701A}" dt="2020-01-29T00:15:11.097" v="1641"/>
          <ac:picMkLst>
            <pc:docMk/>
            <pc:sldMk cId="2140619426" sldId="289"/>
            <ac:picMk id="6" creationId="{E96E492E-635E-4646-9C1A-E350F3BF0B90}"/>
          </ac:picMkLst>
        </pc:picChg>
        <pc:picChg chg="add mod">
          <ac:chgData name="Akash Levy" userId="0f662538-7453-45f3-952a-fc9f1a7c515e" providerId="ADAL" clId="{15A07DC3-94B6-4142-8047-890EAC1F701A}" dt="2020-01-29T00:15:15.092" v="1642"/>
          <ac:picMkLst>
            <pc:docMk/>
            <pc:sldMk cId="2140619426" sldId="289"/>
            <ac:picMk id="7" creationId="{5A31DE86-B3AB-E442-B453-7B878F7A2BA6}"/>
          </ac:picMkLst>
        </pc:picChg>
        <pc:picChg chg="add mod">
          <ac:chgData name="Akash Levy" userId="0f662538-7453-45f3-952a-fc9f1a7c515e" providerId="ADAL" clId="{15A07DC3-94B6-4142-8047-890EAC1F701A}" dt="2020-01-29T00:15:22.207" v="1643"/>
          <ac:picMkLst>
            <pc:docMk/>
            <pc:sldMk cId="2140619426" sldId="289"/>
            <ac:picMk id="8" creationId="{E22A2E43-41B9-8B49-BAA7-726122EA401B}"/>
          </ac:picMkLst>
        </pc:picChg>
      </pc:sldChg>
      <pc:sldChg chg="addSp delSp modSp add">
        <pc:chgData name="Akash Levy" userId="0f662538-7453-45f3-952a-fc9f1a7c515e" providerId="ADAL" clId="{15A07DC3-94B6-4142-8047-890EAC1F701A}" dt="2020-01-29T00:17:55.283" v="1718"/>
        <pc:sldMkLst>
          <pc:docMk/>
          <pc:sldMk cId="928377397" sldId="290"/>
        </pc:sldMkLst>
        <pc:spChg chg="mod">
          <ac:chgData name="Akash Levy" userId="0f662538-7453-45f3-952a-fc9f1a7c515e" providerId="ADAL" clId="{15A07DC3-94B6-4142-8047-890EAC1F701A}" dt="2020-01-29T00:17:17.219" v="1715" actId="20577"/>
          <ac:spMkLst>
            <pc:docMk/>
            <pc:sldMk cId="928377397" sldId="290"/>
            <ac:spMk id="2" creationId="{868A754F-2535-2D49-8528-1A55935DB652}"/>
          </ac:spMkLst>
        </pc:spChg>
        <pc:spChg chg="del">
          <ac:chgData name="Akash Levy" userId="0f662538-7453-45f3-952a-fc9f1a7c515e" providerId="ADAL" clId="{15A07DC3-94B6-4142-8047-890EAC1F701A}" dt="2020-01-29T00:17:47.516" v="1716"/>
          <ac:spMkLst>
            <pc:docMk/>
            <pc:sldMk cId="928377397" sldId="290"/>
            <ac:spMk id="3" creationId="{374BBFD9-52AF-2A4A-84D7-93B3F9044D42}"/>
          </ac:spMkLst>
        </pc:spChg>
        <pc:spChg chg="add del mod">
          <ac:chgData name="Akash Levy" userId="0f662538-7453-45f3-952a-fc9f1a7c515e" providerId="ADAL" clId="{15A07DC3-94B6-4142-8047-890EAC1F701A}" dt="2020-01-29T00:17:55.283" v="1718"/>
          <ac:spMkLst>
            <pc:docMk/>
            <pc:sldMk cId="928377397" sldId="290"/>
            <ac:spMk id="4" creationId="{439424BF-FEDD-ED4D-9F85-DAC4C2A00FC8}"/>
          </ac:spMkLst>
        </pc:spChg>
        <pc:spChg chg="add del mod">
          <ac:chgData name="Akash Levy" userId="0f662538-7453-45f3-952a-fc9f1a7c515e" providerId="ADAL" clId="{15A07DC3-94B6-4142-8047-890EAC1F701A}" dt="2020-01-29T00:17:48.516" v="1717"/>
          <ac:spMkLst>
            <pc:docMk/>
            <pc:sldMk cId="928377397" sldId="290"/>
            <ac:spMk id="5" creationId="{41221F13-1616-004B-91FB-2F30F9FA3B01}"/>
          </ac:spMkLst>
        </pc:spChg>
        <pc:picChg chg="add mod">
          <ac:chgData name="Akash Levy" userId="0f662538-7453-45f3-952a-fc9f1a7c515e" providerId="ADAL" clId="{15A07DC3-94B6-4142-8047-890EAC1F701A}" dt="2020-01-29T00:17:48.516" v="1717"/>
          <ac:picMkLst>
            <pc:docMk/>
            <pc:sldMk cId="928377397" sldId="290"/>
            <ac:picMk id="6" creationId="{2BE86266-6E7E-EE4E-A6BB-AA2376ED00B1}"/>
          </ac:picMkLst>
        </pc:picChg>
        <pc:picChg chg="add mod">
          <ac:chgData name="Akash Levy" userId="0f662538-7453-45f3-952a-fc9f1a7c515e" providerId="ADAL" clId="{15A07DC3-94B6-4142-8047-890EAC1F701A}" dt="2020-01-29T00:17:55.283" v="1718"/>
          <ac:picMkLst>
            <pc:docMk/>
            <pc:sldMk cId="928377397" sldId="290"/>
            <ac:picMk id="7" creationId="{2668B242-F776-BE4A-AC1E-AF0460045BB0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ewdesignfile.com/post_server-folder-icon_308852/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7.jpg"/><Relationship Id="rId2" Type="http://schemas.openxmlformats.org/officeDocument/2006/relationships/hyperlink" Target="http://www.publicdomainpictures.net/view-image.php?image=75290&amp;picture=microscope-silhouette-clipart" TargetMode="External"/><Relationship Id="rId1" Type="http://schemas.openxmlformats.org/officeDocument/2006/relationships/image" Target="../media/image4.jpg"/><Relationship Id="rId6" Type="http://schemas.openxmlformats.org/officeDocument/2006/relationships/hyperlink" Target="http://webdental.wordpress.com/2010/11/22/encuesta-online/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en.wikipedia.org/wiki/Mathematical_optimization" TargetMode="External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newdesignfile.com/post_server-folder-icon_308852/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7.jpg"/><Relationship Id="rId2" Type="http://schemas.openxmlformats.org/officeDocument/2006/relationships/hyperlink" Target="http://www.publicdomainpictures.net/view-image.php?image=75290&amp;picture=microscope-silhouette-clipart" TargetMode="External"/><Relationship Id="rId1" Type="http://schemas.openxmlformats.org/officeDocument/2006/relationships/image" Target="../media/image4.jpg"/><Relationship Id="rId6" Type="http://schemas.openxmlformats.org/officeDocument/2006/relationships/hyperlink" Target="http://webdental.wordpress.com/2010/11/22/encuesta-online/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en.wikipedia.org/wiki/Mathematical_optimization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DCD96B-1CB4-4444-9BDD-6D4474ABA551}" type="doc">
      <dgm:prSet loTypeId="urn:microsoft.com/office/officeart/2005/8/layout/p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448896-0B61-0443-B1D8-E5A262958848}">
      <dgm:prSet phldrT="[Text]"/>
      <dgm:spPr/>
      <dgm:t>
        <a:bodyPr/>
        <a:lstStyle/>
        <a:p>
          <a:r>
            <a:rPr lang="en-US" dirty="0"/>
            <a:t>Process Flow Development</a:t>
          </a:r>
        </a:p>
      </dgm:t>
    </dgm:pt>
    <dgm:pt modelId="{5BEFCD79-4B81-7049-A189-669EB4F49BE9}" type="parTrans" cxnId="{476E66C6-ECB6-EF42-90F4-53E8B7E80CB8}">
      <dgm:prSet/>
      <dgm:spPr/>
      <dgm:t>
        <a:bodyPr/>
        <a:lstStyle/>
        <a:p>
          <a:endParaRPr lang="en-US"/>
        </a:p>
      </dgm:t>
    </dgm:pt>
    <dgm:pt modelId="{17DB2A41-CD4D-3E49-B265-550BA5CA89CF}" type="sibTrans" cxnId="{476E66C6-ECB6-EF42-90F4-53E8B7E80CB8}">
      <dgm:prSet/>
      <dgm:spPr/>
      <dgm:t>
        <a:bodyPr/>
        <a:lstStyle/>
        <a:p>
          <a:endParaRPr lang="en-US"/>
        </a:p>
      </dgm:t>
    </dgm:pt>
    <dgm:pt modelId="{40661738-36FB-D94B-9B6F-9D0708EA0D02}">
      <dgm:prSet phldrT="[Text]"/>
      <dgm:spPr/>
      <dgm:t>
        <a:bodyPr/>
        <a:lstStyle/>
        <a:p>
          <a:r>
            <a:rPr lang="en-US" dirty="0"/>
            <a:t>Parameter Optimization</a:t>
          </a:r>
        </a:p>
      </dgm:t>
    </dgm:pt>
    <dgm:pt modelId="{D2E814DB-BE8C-D347-A772-A0451F2B3B34}" type="parTrans" cxnId="{471212F5-8FE3-2F49-A663-E6CE52F819BF}">
      <dgm:prSet/>
      <dgm:spPr/>
      <dgm:t>
        <a:bodyPr/>
        <a:lstStyle/>
        <a:p>
          <a:endParaRPr lang="en-US"/>
        </a:p>
      </dgm:t>
    </dgm:pt>
    <dgm:pt modelId="{1CE02477-9B7B-F649-ADBD-24BEFB61A198}" type="sibTrans" cxnId="{471212F5-8FE3-2F49-A663-E6CE52F819BF}">
      <dgm:prSet/>
      <dgm:spPr/>
      <dgm:t>
        <a:bodyPr/>
        <a:lstStyle/>
        <a:p>
          <a:endParaRPr lang="en-US"/>
        </a:p>
      </dgm:t>
    </dgm:pt>
    <dgm:pt modelId="{CD845EFB-8AA4-3F4E-9AF0-2ED675825E38}">
      <dgm:prSet phldrT="[Text]"/>
      <dgm:spPr/>
      <dgm:t>
        <a:bodyPr/>
        <a:lstStyle/>
        <a:p>
          <a:r>
            <a:rPr lang="en-US" dirty="0"/>
            <a:t>Comprehensive Documentation</a:t>
          </a:r>
        </a:p>
      </dgm:t>
    </dgm:pt>
    <dgm:pt modelId="{5CA2FA12-DF8D-A245-A02E-FD906E1D62AF}" type="parTrans" cxnId="{6BD62400-71BE-A440-8D2A-4F87D7C40E68}">
      <dgm:prSet/>
      <dgm:spPr/>
      <dgm:t>
        <a:bodyPr/>
        <a:lstStyle/>
        <a:p>
          <a:endParaRPr lang="en-US"/>
        </a:p>
      </dgm:t>
    </dgm:pt>
    <dgm:pt modelId="{5EF0DA96-6C32-BD49-A530-9BE3E42B24E1}" type="sibTrans" cxnId="{6BD62400-71BE-A440-8D2A-4F87D7C40E68}">
      <dgm:prSet/>
      <dgm:spPr/>
      <dgm:t>
        <a:bodyPr/>
        <a:lstStyle/>
        <a:p>
          <a:endParaRPr lang="en-US"/>
        </a:p>
      </dgm:t>
    </dgm:pt>
    <dgm:pt modelId="{CD1986FB-3A63-B74E-9F00-5F3C6D2DB2E2}">
      <dgm:prSet phldrT="[Text]"/>
      <dgm:spPr/>
      <dgm:t>
        <a:bodyPr/>
        <a:lstStyle/>
        <a:p>
          <a:r>
            <a:rPr lang="en-US" dirty="0"/>
            <a:t>SNF Database</a:t>
          </a:r>
        </a:p>
      </dgm:t>
    </dgm:pt>
    <dgm:pt modelId="{261465E0-D5EA-EB4E-B93D-95D674C374E8}" type="parTrans" cxnId="{06022033-0BAD-6F48-8B44-9BF542CFCC3B}">
      <dgm:prSet/>
      <dgm:spPr/>
      <dgm:t>
        <a:bodyPr/>
        <a:lstStyle/>
        <a:p>
          <a:endParaRPr lang="en-US"/>
        </a:p>
      </dgm:t>
    </dgm:pt>
    <dgm:pt modelId="{58C6D613-0C32-894A-B3C6-CABA6C33A37B}" type="sibTrans" cxnId="{06022033-0BAD-6F48-8B44-9BF542CFCC3B}">
      <dgm:prSet/>
      <dgm:spPr/>
      <dgm:t>
        <a:bodyPr/>
        <a:lstStyle/>
        <a:p>
          <a:endParaRPr lang="en-US"/>
        </a:p>
      </dgm:t>
    </dgm:pt>
    <dgm:pt modelId="{1397A005-5C7D-0647-BA66-D67C5F1206B0}" type="pres">
      <dgm:prSet presAssocID="{B9DCD96B-1CB4-4444-9BDD-6D4474ABA551}" presName="Name0" presStyleCnt="0">
        <dgm:presLayoutVars>
          <dgm:dir/>
          <dgm:resizeHandles val="exact"/>
        </dgm:presLayoutVars>
      </dgm:prSet>
      <dgm:spPr/>
    </dgm:pt>
    <dgm:pt modelId="{2445338B-8DBD-9D45-9A72-72BD0DB2AFAF}" type="pres">
      <dgm:prSet presAssocID="{9E448896-0B61-0443-B1D8-E5A262958848}" presName="compNode" presStyleCnt="0"/>
      <dgm:spPr/>
    </dgm:pt>
    <dgm:pt modelId="{E133D9AA-71F9-0147-AD58-CCAF90C68E16}" type="pres">
      <dgm:prSet presAssocID="{9E448896-0B61-0443-B1D8-E5A262958848}" presName="pict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3000" b="-23000"/>
          </a:stretch>
        </a:blipFill>
      </dgm:spPr>
      <dgm:extLst>
        <a:ext uri="{E40237B7-FDA0-4F09-8148-C483321AD2D9}">
          <dgm14:cNvPr xmlns:dgm14="http://schemas.microsoft.com/office/drawing/2010/diagram" id="0" name="" descr="Microscope Silhouette Clipart Free Stock Photo - Public Domain Pictures"/>
        </a:ext>
      </dgm:extLst>
    </dgm:pt>
    <dgm:pt modelId="{30C46069-8FC7-504E-A21A-059FB43AB1CD}" type="pres">
      <dgm:prSet presAssocID="{9E448896-0B61-0443-B1D8-E5A262958848}" presName="textRect" presStyleLbl="revTx" presStyleIdx="0" presStyleCnt="4">
        <dgm:presLayoutVars>
          <dgm:bulletEnabled val="1"/>
        </dgm:presLayoutVars>
      </dgm:prSet>
      <dgm:spPr/>
    </dgm:pt>
    <dgm:pt modelId="{EE33C8C4-29E0-E04A-86CB-52961919F216}" type="pres">
      <dgm:prSet presAssocID="{17DB2A41-CD4D-3E49-B265-550BA5CA89CF}" presName="sibTrans" presStyleLbl="sibTrans2D1" presStyleIdx="0" presStyleCnt="0"/>
      <dgm:spPr/>
    </dgm:pt>
    <dgm:pt modelId="{29E05418-AD29-6443-A8F0-ABC44AF07DF9}" type="pres">
      <dgm:prSet presAssocID="{40661738-36FB-D94B-9B6F-9D0708EA0D02}" presName="compNode" presStyleCnt="0"/>
      <dgm:spPr/>
    </dgm:pt>
    <dgm:pt modelId="{CE34268B-B165-DE4F-B33C-B07C9FF19B52}" type="pres">
      <dgm:prSet presAssocID="{40661738-36FB-D94B-9B6F-9D0708EA0D02}" presName="pictRect" presStyleLbl="node1" presStyleIdx="1" presStyleCnt="4"/>
      <dgm:spPr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8000" b="-8000"/>
          </a:stretch>
        </a:blipFill>
      </dgm:spPr>
      <dgm:extLst>
        <a:ext uri="{E40237B7-FDA0-4F09-8148-C483321AD2D9}">
          <dgm14:cNvPr xmlns:dgm14="http://schemas.microsoft.com/office/drawing/2010/diagram" id="0" name="" descr="Mathematical optimization - Wikipedia"/>
        </a:ext>
      </dgm:extLst>
    </dgm:pt>
    <dgm:pt modelId="{D77A0679-BF88-054E-A008-D4B8A9A1B24B}" type="pres">
      <dgm:prSet presAssocID="{40661738-36FB-D94B-9B6F-9D0708EA0D02}" presName="textRect" presStyleLbl="revTx" presStyleIdx="1" presStyleCnt="4">
        <dgm:presLayoutVars>
          <dgm:bulletEnabled val="1"/>
        </dgm:presLayoutVars>
      </dgm:prSet>
      <dgm:spPr/>
    </dgm:pt>
    <dgm:pt modelId="{AC618CC3-DC1B-A64C-A2CF-1E1AAB679EC5}" type="pres">
      <dgm:prSet presAssocID="{1CE02477-9B7B-F649-ADBD-24BEFB61A198}" presName="sibTrans" presStyleLbl="sibTrans2D1" presStyleIdx="0" presStyleCnt="0"/>
      <dgm:spPr/>
    </dgm:pt>
    <dgm:pt modelId="{F9756F67-DD2D-1A47-B757-D89A7FAED93B}" type="pres">
      <dgm:prSet presAssocID="{CD845EFB-8AA4-3F4E-9AF0-2ED675825E38}" presName="compNode" presStyleCnt="0"/>
      <dgm:spPr/>
    </dgm:pt>
    <dgm:pt modelId="{ABF62374-3728-8343-9B22-97E0F2C70C8C}" type="pres">
      <dgm:prSet presAssocID="{CD845EFB-8AA4-3F4E-9AF0-2ED675825E38}" presName="pictRect" presStyleLbl="node1" presStyleIdx="2" presStyleCnt="4"/>
      <dgm:spPr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000" r="-2000"/>
          </a:stretch>
        </a:blipFill>
      </dgm:spPr>
      <dgm:extLst>
        <a:ext uri="{E40237B7-FDA0-4F09-8148-C483321AD2D9}">
          <dgm14:cNvPr xmlns:dgm14="http://schemas.microsoft.com/office/drawing/2010/diagram" id="0" name="" descr="Encuesta Online | webdental.cl | Portal Odontologico | Comunidad de Odontologia | Odontologia ..."/>
        </a:ext>
      </dgm:extLst>
    </dgm:pt>
    <dgm:pt modelId="{6156EC48-A256-7640-9EF1-D08320430EF6}" type="pres">
      <dgm:prSet presAssocID="{CD845EFB-8AA4-3F4E-9AF0-2ED675825E38}" presName="textRect" presStyleLbl="revTx" presStyleIdx="2" presStyleCnt="4">
        <dgm:presLayoutVars>
          <dgm:bulletEnabled val="1"/>
        </dgm:presLayoutVars>
      </dgm:prSet>
      <dgm:spPr/>
    </dgm:pt>
    <dgm:pt modelId="{0822B314-165B-D244-BF84-A2CE2410C48D}" type="pres">
      <dgm:prSet presAssocID="{5EF0DA96-6C32-BD49-A530-9BE3E42B24E1}" presName="sibTrans" presStyleLbl="sibTrans2D1" presStyleIdx="0" presStyleCnt="0"/>
      <dgm:spPr/>
    </dgm:pt>
    <dgm:pt modelId="{43A191D8-2343-614A-A41A-53A622A4C96D}" type="pres">
      <dgm:prSet presAssocID="{CD1986FB-3A63-B74E-9F00-5F3C6D2DB2E2}" presName="compNode" presStyleCnt="0"/>
      <dgm:spPr/>
    </dgm:pt>
    <dgm:pt modelId="{AFF656E9-4740-9349-AAFE-13DF5C6B7CDD}" type="pres">
      <dgm:prSet presAssocID="{CD1986FB-3A63-B74E-9F00-5F3C6D2DB2E2}" presName="pictRect" presStyleLbl="node1" presStyleIdx="3" presStyleCnt="4" custLinFactNeighborY="6314"/>
      <dgm:spPr>
        <a:blipFill>
          <a:blip xmlns:r="http://schemas.openxmlformats.org/officeDocument/2006/relationships"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8000" b="-8000"/>
          </a:stretch>
        </a:blipFill>
      </dgm:spPr>
      <dgm:extLst>
        <a:ext uri="{E40237B7-FDA0-4F09-8148-C483321AD2D9}">
          <dgm14:cNvPr xmlns:dgm14="http://schemas.microsoft.com/office/drawing/2010/diagram" id="0" name="" descr="10 Server Folder Icon Images - Download File Server Icon, Server Icon Vector and Wood Folder ..."/>
        </a:ext>
      </dgm:extLst>
    </dgm:pt>
    <dgm:pt modelId="{60709805-8A73-224B-9856-91CEA0C99D7B}" type="pres">
      <dgm:prSet presAssocID="{CD1986FB-3A63-B74E-9F00-5F3C6D2DB2E2}" presName="textRect" presStyleLbl="revTx" presStyleIdx="3" presStyleCnt="4" custScaleX="80394">
        <dgm:presLayoutVars>
          <dgm:bulletEnabled val="1"/>
        </dgm:presLayoutVars>
      </dgm:prSet>
      <dgm:spPr/>
    </dgm:pt>
  </dgm:ptLst>
  <dgm:cxnLst>
    <dgm:cxn modelId="{6BD62400-71BE-A440-8D2A-4F87D7C40E68}" srcId="{B9DCD96B-1CB4-4444-9BDD-6D4474ABA551}" destId="{CD845EFB-8AA4-3F4E-9AF0-2ED675825E38}" srcOrd="2" destOrd="0" parTransId="{5CA2FA12-DF8D-A245-A02E-FD906E1D62AF}" sibTransId="{5EF0DA96-6C32-BD49-A530-9BE3E42B24E1}"/>
    <dgm:cxn modelId="{19BA6004-50F7-F94A-86BD-64407F8DB37C}" type="presOf" srcId="{1CE02477-9B7B-F649-ADBD-24BEFB61A198}" destId="{AC618CC3-DC1B-A64C-A2CF-1E1AAB679EC5}" srcOrd="0" destOrd="0" presId="urn:microsoft.com/office/officeart/2005/8/layout/pList1"/>
    <dgm:cxn modelId="{06022033-0BAD-6F48-8B44-9BF542CFCC3B}" srcId="{B9DCD96B-1CB4-4444-9BDD-6D4474ABA551}" destId="{CD1986FB-3A63-B74E-9F00-5F3C6D2DB2E2}" srcOrd="3" destOrd="0" parTransId="{261465E0-D5EA-EB4E-B93D-95D674C374E8}" sibTransId="{58C6D613-0C32-894A-B3C6-CABA6C33A37B}"/>
    <dgm:cxn modelId="{031C7F59-701B-884B-87AC-78161E587D5B}" type="presOf" srcId="{40661738-36FB-D94B-9B6F-9D0708EA0D02}" destId="{D77A0679-BF88-054E-A008-D4B8A9A1B24B}" srcOrd="0" destOrd="0" presId="urn:microsoft.com/office/officeart/2005/8/layout/pList1"/>
    <dgm:cxn modelId="{E9E9666D-6FBD-1144-87B8-5076556362B0}" type="presOf" srcId="{CD1986FB-3A63-B74E-9F00-5F3C6D2DB2E2}" destId="{60709805-8A73-224B-9856-91CEA0C99D7B}" srcOrd="0" destOrd="0" presId="urn:microsoft.com/office/officeart/2005/8/layout/pList1"/>
    <dgm:cxn modelId="{1FF58478-DD75-FB4B-93A0-EBA62B7FE10E}" type="presOf" srcId="{B9DCD96B-1CB4-4444-9BDD-6D4474ABA551}" destId="{1397A005-5C7D-0647-BA66-D67C5F1206B0}" srcOrd="0" destOrd="0" presId="urn:microsoft.com/office/officeart/2005/8/layout/pList1"/>
    <dgm:cxn modelId="{957B15A3-B6E8-EF42-BBC2-CE1B15294BB6}" type="presOf" srcId="{9E448896-0B61-0443-B1D8-E5A262958848}" destId="{30C46069-8FC7-504E-A21A-059FB43AB1CD}" srcOrd="0" destOrd="0" presId="urn:microsoft.com/office/officeart/2005/8/layout/pList1"/>
    <dgm:cxn modelId="{A3EDEFBB-7FE7-A646-9300-E50C00A2A956}" type="presOf" srcId="{5EF0DA96-6C32-BD49-A530-9BE3E42B24E1}" destId="{0822B314-165B-D244-BF84-A2CE2410C48D}" srcOrd="0" destOrd="0" presId="urn:microsoft.com/office/officeart/2005/8/layout/pList1"/>
    <dgm:cxn modelId="{476E66C6-ECB6-EF42-90F4-53E8B7E80CB8}" srcId="{B9DCD96B-1CB4-4444-9BDD-6D4474ABA551}" destId="{9E448896-0B61-0443-B1D8-E5A262958848}" srcOrd="0" destOrd="0" parTransId="{5BEFCD79-4B81-7049-A189-669EB4F49BE9}" sibTransId="{17DB2A41-CD4D-3E49-B265-550BA5CA89CF}"/>
    <dgm:cxn modelId="{BA9761DA-A9B9-1C40-A4B3-1A0FC7419EDA}" type="presOf" srcId="{CD845EFB-8AA4-3F4E-9AF0-2ED675825E38}" destId="{6156EC48-A256-7640-9EF1-D08320430EF6}" srcOrd="0" destOrd="0" presId="urn:microsoft.com/office/officeart/2005/8/layout/pList1"/>
    <dgm:cxn modelId="{471212F5-8FE3-2F49-A663-E6CE52F819BF}" srcId="{B9DCD96B-1CB4-4444-9BDD-6D4474ABA551}" destId="{40661738-36FB-D94B-9B6F-9D0708EA0D02}" srcOrd="1" destOrd="0" parTransId="{D2E814DB-BE8C-D347-A772-A0451F2B3B34}" sibTransId="{1CE02477-9B7B-F649-ADBD-24BEFB61A198}"/>
    <dgm:cxn modelId="{B97B27FF-EA86-8248-BD51-7244BF203D6D}" type="presOf" srcId="{17DB2A41-CD4D-3E49-B265-550BA5CA89CF}" destId="{EE33C8C4-29E0-E04A-86CB-52961919F216}" srcOrd="0" destOrd="0" presId="urn:microsoft.com/office/officeart/2005/8/layout/pList1"/>
    <dgm:cxn modelId="{85A7383F-9319-7A44-9556-F947AAEA80F3}" type="presParOf" srcId="{1397A005-5C7D-0647-BA66-D67C5F1206B0}" destId="{2445338B-8DBD-9D45-9A72-72BD0DB2AFAF}" srcOrd="0" destOrd="0" presId="urn:microsoft.com/office/officeart/2005/8/layout/pList1"/>
    <dgm:cxn modelId="{FDE2EFAE-05CD-484F-9774-22EB0FD72482}" type="presParOf" srcId="{2445338B-8DBD-9D45-9A72-72BD0DB2AFAF}" destId="{E133D9AA-71F9-0147-AD58-CCAF90C68E16}" srcOrd="0" destOrd="0" presId="urn:microsoft.com/office/officeart/2005/8/layout/pList1"/>
    <dgm:cxn modelId="{46230F03-5662-C041-8172-29CBBC0568A5}" type="presParOf" srcId="{2445338B-8DBD-9D45-9A72-72BD0DB2AFAF}" destId="{30C46069-8FC7-504E-A21A-059FB43AB1CD}" srcOrd="1" destOrd="0" presId="urn:microsoft.com/office/officeart/2005/8/layout/pList1"/>
    <dgm:cxn modelId="{2BCA398C-CD91-9447-B072-F9600035225E}" type="presParOf" srcId="{1397A005-5C7D-0647-BA66-D67C5F1206B0}" destId="{EE33C8C4-29E0-E04A-86CB-52961919F216}" srcOrd="1" destOrd="0" presId="urn:microsoft.com/office/officeart/2005/8/layout/pList1"/>
    <dgm:cxn modelId="{3B1A6A70-2A5F-314B-A065-241916A88F3A}" type="presParOf" srcId="{1397A005-5C7D-0647-BA66-D67C5F1206B0}" destId="{29E05418-AD29-6443-A8F0-ABC44AF07DF9}" srcOrd="2" destOrd="0" presId="urn:microsoft.com/office/officeart/2005/8/layout/pList1"/>
    <dgm:cxn modelId="{EAA791FA-E0D4-6348-B991-241E7A13385E}" type="presParOf" srcId="{29E05418-AD29-6443-A8F0-ABC44AF07DF9}" destId="{CE34268B-B165-DE4F-B33C-B07C9FF19B52}" srcOrd="0" destOrd="0" presId="urn:microsoft.com/office/officeart/2005/8/layout/pList1"/>
    <dgm:cxn modelId="{2500C367-469C-B844-90F9-10D90F7ADE14}" type="presParOf" srcId="{29E05418-AD29-6443-A8F0-ABC44AF07DF9}" destId="{D77A0679-BF88-054E-A008-D4B8A9A1B24B}" srcOrd="1" destOrd="0" presId="urn:microsoft.com/office/officeart/2005/8/layout/pList1"/>
    <dgm:cxn modelId="{8F7DC26C-EA94-4543-BE94-5F84E83A76AF}" type="presParOf" srcId="{1397A005-5C7D-0647-BA66-D67C5F1206B0}" destId="{AC618CC3-DC1B-A64C-A2CF-1E1AAB679EC5}" srcOrd="3" destOrd="0" presId="urn:microsoft.com/office/officeart/2005/8/layout/pList1"/>
    <dgm:cxn modelId="{A61A9AF1-9950-9046-BFD7-8F91431212BB}" type="presParOf" srcId="{1397A005-5C7D-0647-BA66-D67C5F1206B0}" destId="{F9756F67-DD2D-1A47-B757-D89A7FAED93B}" srcOrd="4" destOrd="0" presId="urn:microsoft.com/office/officeart/2005/8/layout/pList1"/>
    <dgm:cxn modelId="{10050352-DFFA-194B-94DF-77CAE26967F2}" type="presParOf" srcId="{F9756F67-DD2D-1A47-B757-D89A7FAED93B}" destId="{ABF62374-3728-8343-9B22-97E0F2C70C8C}" srcOrd="0" destOrd="0" presId="urn:microsoft.com/office/officeart/2005/8/layout/pList1"/>
    <dgm:cxn modelId="{CBDDC7D6-203D-E54F-B983-96378DC94B00}" type="presParOf" srcId="{F9756F67-DD2D-1A47-B757-D89A7FAED93B}" destId="{6156EC48-A256-7640-9EF1-D08320430EF6}" srcOrd="1" destOrd="0" presId="urn:microsoft.com/office/officeart/2005/8/layout/pList1"/>
    <dgm:cxn modelId="{DA502AB0-2D5F-6447-9AF7-99462B7D6F32}" type="presParOf" srcId="{1397A005-5C7D-0647-BA66-D67C5F1206B0}" destId="{0822B314-165B-D244-BF84-A2CE2410C48D}" srcOrd="5" destOrd="0" presId="urn:microsoft.com/office/officeart/2005/8/layout/pList1"/>
    <dgm:cxn modelId="{6A186FC6-8955-774C-AD3C-7A712B4E2237}" type="presParOf" srcId="{1397A005-5C7D-0647-BA66-D67C5F1206B0}" destId="{43A191D8-2343-614A-A41A-53A622A4C96D}" srcOrd="6" destOrd="0" presId="urn:microsoft.com/office/officeart/2005/8/layout/pList1"/>
    <dgm:cxn modelId="{87C65B90-DA51-F343-8BC3-DFB7FFACF078}" type="presParOf" srcId="{43A191D8-2343-614A-A41A-53A622A4C96D}" destId="{AFF656E9-4740-9349-AAFE-13DF5C6B7CDD}" srcOrd="0" destOrd="0" presId="urn:microsoft.com/office/officeart/2005/8/layout/pList1"/>
    <dgm:cxn modelId="{A48C92CE-43F1-0E4D-A8DF-B11B7CE5B1F4}" type="presParOf" srcId="{43A191D8-2343-614A-A41A-53A622A4C96D}" destId="{60709805-8A73-224B-9856-91CEA0C99D7B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3D9AA-71F9-0147-AD58-CCAF90C68E16}">
      <dsp:nvSpPr>
        <dsp:cNvPr id="0" name=""/>
        <dsp:cNvSpPr/>
      </dsp:nvSpPr>
      <dsp:spPr>
        <a:xfrm>
          <a:off x="173610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t="-23000" b="-23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C46069-8FC7-504E-A21A-059FB43AB1CD}">
      <dsp:nvSpPr>
        <dsp:cNvPr id="0" name=""/>
        <dsp:cNvSpPr/>
      </dsp:nvSpPr>
      <dsp:spPr>
        <a:xfrm>
          <a:off x="173610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Process Flow Development</a:t>
          </a:r>
        </a:p>
      </dsp:txBody>
      <dsp:txXfrm>
        <a:off x="173610" y="1180194"/>
        <a:ext cx="1711598" cy="635003"/>
      </dsp:txXfrm>
    </dsp:sp>
    <dsp:sp modelId="{CE34268B-B165-DE4F-B33C-B07C9FF19B52}">
      <dsp:nvSpPr>
        <dsp:cNvPr id="0" name=""/>
        <dsp:cNvSpPr/>
      </dsp:nvSpPr>
      <dsp:spPr>
        <a:xfrm>
          <a:off x="2056441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8000" b="-8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7A0679-BF88-054E-A008-D4B8A9A1B24B}">
      <dsp:nvSpPr>
        <dsp:cNvPr id="0" name=""/>
        <dsp:cNvSpPr/>
      </dsp:nvSpPr>
      <dsp:spPr>
        <a:xfrm>
          <a:off x="2056441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Parameter Optimization</a:t>
          </a:r>
        </a:p>
      </dsp:txBody>
      <dsp:txXfrm>
        <a:off x="2056441" y="1180194"/>
        <a:ext cx="1711598" cy="635003"/>
      </dsp:txXfrm>
    </dsp:sp>
    <dsp:sp modelId="{ABF62374-3728-8343-9B22-97E0F2C70C8C}">
      <dsp:nvSpPr>
        <dsp:cNvPr id="0" name=""/>
        <dsp:cNvSpPr/>
      </dsp:nvSpPr>
      <dsp:spPr>
        <a:xfrm>
          <a:off x="3939272" y="902"/>
          <a:ext cx="1711598" cy="1179291"/>
        </a:xfrm>
        <a:prstGeom prst="roundRect">
          <a:avLst/>
        </a:prstGeom>
        <a:blipFill>
          <a:blip xmlns:r="http://schemas.openxmlformats.org/officeDocument/2006/relationships"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2000" r="-2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56EC48-A256-7640-9EF1-D08320430EF6}">
      <dsp:nvSpPr>
        <dsp:cNvPr id="0" name=""/>
        <dsp:cNvSpPr/>
      </dsp:nvSpPr>
      <dsp:spPr>
        <a:xfrm>
          <a:off x="3939272" y="1180194"/>
          <a:ext cx="1711598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Comprehensive Documentation</a:t>
          </a:r>
        </a:p>
      </dsp:txBody>
      <dsp:txXfrm>
        <a:off x="3939272" y="1180194"/>
        <a:ext cx="1711598" cy="635003"/>
      </dsp:txXfrm>
    </dsp:sp>
    <dsp:sp modelId="{AFF656E9-4740-9349-AAFE-13DF5C6B7CDD}">
      <dsp:nvSpPr>
        <dsp:cNvPr id="0" name=""/>
        <dsp:cNvSpPr/>
      </dsp:nvSpPr>
      <dsp:spPr>
        <a:xfrm>
          <a:off x="5822103" y="75363"/>
          <a:ext cx="1711598" cy="1179291"/>
        </a:xfrm>
        <a:prstGeom prst="roundRect">
          <a:avLst/>
        </a:prstGeom>
        <a:blipFill>
          <a:blip xmlns:r="http://schemas.openxmlformats.org/officeDocument/2006/relationships"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>
            <a:fillRect t="-8000" b="-8000"/>
          </a:stretch>
        </a:blip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709805-8A73-224B-9856-91CEA0C99D7B}">
      <dsp:nvSpPr>
        <dsp:cNvPr id="0" name=""/>
        <dsp:cNvSpPr/>
      </dsp:nvSpPr>
      <dsp:spPr>
        <a:xfrm>
          <a:off x="5989891" y="1180194"/>
          <a:ext cx="1376022" cy="635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SNF Database</a:t>
          </a:r>
        </a:p>
      </dsp:txBody>
      <dsp:txXfrm>
        <a:off x="5989891" y="1180194"/>
        <a:ext cx="1376022" cy="6350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9E497B3-C21B-414D-BEF0-3624C92211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137967-052C-1E4F-A239-8653E35C5B0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EC70CCDB-42C0-D048-80CB-008F24B12ADD}" type="datetimeFigureOut">
              <a:rPr lang="en-US" altLang="en-US"/>
              <a:pPr/>
              <a:t>2/5/20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1A693-2704-F643-A808-1AEABE43B2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97AE8A-66C9-3941-A80B-B897287F5E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37DC060-7AFA-F441-9A60-0F577BC3E10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tiff>
</file>

<file path=ppt/media/image3.jpeg>
</file>

<file path=ppt/media/image4.jpg>
</file>

<file path=ppt/media/image5.pn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04A98B-8B30-614C-A107-D55074CDB8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B9B55-4D77-8342-81BA-26CCAFFDA4D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4607092-41FF-244E-BCDC-3413D7A4C42A}" type="datetimeFigureOut">
              <a:rPr lang="en-US" altLang="en-US"/>
              <a:pPr/>
              <a:t>2/5/20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DB25CF5-336B-4E4E-9F61-70250ABD06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F8F93E7-C7D6-AE4E-A1AE-C0525BE524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6A5DD-0975-6E48-8518-1D3E0824431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8ABC77-77D7-8944-BBF1-8BBC661722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612B983-3B3C-2F41-A372-FA161441C52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269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0396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Dose: 70, defoc: -2 on Heidelberg-2</a:t>
            </a:r>
          </a:p>
          <a:p>
            <a:r>
              <a:rPr lang="en-US" dirty="0"/>
              <a:t>Dose: 80ish, defoc: -2 on Heidelberg-1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7617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12B983-3B3C-2F41-A372-FA161441C52F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1885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35800731-C701-C742-A510-3E864367A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4811713"/>
            <a:ext cx="2046288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45861BB-B542-ED45-94BF-BC53C13E6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77B70CB5-65E1-A841-B067-691CB91F5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800555"/>
            <a:ext cx="8229600" cy="618473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3599022"/>
            <a:ext cx="6059488" cy="20574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2419028"/>
            <a:ext cx="8229600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1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50086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025FBE7-F8F8-0946-9104-DF528E6CFF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1B6512F2-C882-3641-856E-0F4ABFCAB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06396199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7" y="908685"/>
            <a:ext cx="7700963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342992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44031500-BF3D-1946-BB24-97AA96F30E56}"/>
              </a:ext>
            </a:extLst>
          </p:cNvPr>
          <p:cNvSpPr txBox="1">
            <a:spLocks/>
          </p:cNvSpPr>
          <p:nvPr/>
        </p:nvSpPr>
        <p:spPr>
          <a:xfrm>
            <a:off x="60325" y="7938"/>
            <a:ext cx="457200" cy="4572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A4C23068-A3F7-AC4B-A6A1-0982DAC0E5C9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908685"/>
            <a:ext cx="3779838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37800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908685"/>
            <a:ext cx="7707862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7" y="2841313"/>
            <a:ext cx="7707313" cy="18166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996954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7" y="908685"/>
            <a:ext cx="3787775" cy="375904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2837497"/>
            <a:ext cx="3779838" cy="183023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364861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359541"/>
            <a:ext cx="7707862" cy="488024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7" y="908686"/>
            <a:ext cx="3787775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7" y="2840613"/>
            <a:ext cx="3781425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908686"/>
            <a:ext cx="3779838" cy="182308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2840613"/>
            <a:ext cx="3779838" cy="182711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828149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02FC40D0-B094-3642-850B-BCC7AABE558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49325" y="358775"/>
            <a:ext cx="7707313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560C8-A33C-DF4F-9271-4DA5795FF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9325" y="903288"/>
            <a:ext cx="7707313" cy="37639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633BB8CB-6483-A94A-833D-DF64A3D870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AB7E1A74-30FD-DF46-9112-0B69ECCAE65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CD5AE5-2C96-D846-A6E3-B22F288343BE}"/>
              </a:ext>
            </a:extLst>
          </p:cNvPr>
          <p:cNvSpPr/>
          <p:nvPr/>
        </p:nvSpPr>
        <p:spPr>
          <a:xfrm>
            <a:off x="-11113" y="0"/>
            <a:ext cx="9155113" cy="3429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8C1515"/>
              </a:solidFill>
              <a:latin typeface="Arial"/>
            </a:endParaRPr>
          </a:p>
        </p:txBody>
      </p:sp>
      <p:pic>
        <p:nvPicPr>
          <p:cNvPr id="5126" name="Picture 10" title="Stanford University">
            <a:extLst>
              <a:ext uri="{FF2B5EF4-FFF2-40B4-BE49-F238E27FC236}">
                <a16:creationId xmlns:a16="http://schemas.microsoft.com/office/drawing/2014/main" id="{A777A49E-809C-C447-AF83-C0450E4B78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525" y="4856163"/>
            <a:ext cx="154622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</p:sldLayoutIdLst>
  <p:transition spd="slow">
    <p:fade/>
  </p:transition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1600" kern="1200" cap="small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F0502020204030204" pitchFamily="34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F0502020204030204" pitchFamily="34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e/2PACX-1vRfd5BxH0u22xoMtiLu3S16gvbFtYoo4H3x5QLuRKrO8Zx_K7MJCzcoT4pUJ2KeorcmlBSPN2T4TMqY/pu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google.com/document/d/e/2PACX-1vQVrNtPxQQrxWfnSRrWFPW6J91AlmBdPehf2V-pV_beCoSDluY7y16DNZp7VRrlE7GDCxfF3EnTlmk3/pub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A4EA3-162A-0C46-BEF9-B4D557F680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SNF RRAM Standard Process Flow and Characterization of Lesker-2 TiN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4D22-282E-2C42-A948-FC35844C6F9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b="1" dirty="0"/>
              <a:t>Project Members:</a:t>
            </a:r>
            <a:r>
              <a:rPr lang="en-US" dirty="0"/>
              <a:t> Akash Levy, Jung-Soo Ko</a:t>
            </a:r>
          </a:p>
          <a:p>
            <a:r>
              <a:rPr lang="en-US" b="1" dirty="0"/>
              <a:t>Staff Mentors: </a:t>
            </a:r>
            <a:r>
              <a:rPr lang="en-US" dirty="0"/>
              <a:t>Michelle Rincon, Vijay Narasimhan, J Provine, Usha Raghuram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D6A2ADD-7B62-8A42-9970-54A3BD6566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ENGR241 Week 5 Updates</a:t>
            </a:r>
          </a:p>
        </p:txBody>
      </p:sp>
    </p:spTree>
    <p:extLst>
      <p:ext uri="{BB962C8B-B14F-4D97-AF65-F5344CB8AC3E}">
        <p14:creationId xmlns:p14="http://schemas.microsoft.com/office/powerpoint/2010/main" val="2640520032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75B1E-8050-564A-AB6C-93ECF9E76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AJA TiN Sputter Recipe: Reactive Sputtering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F6EBE-5A8F-F542-A45C-70A698A4E45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1">
            <a:normAutofit fontScale="925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Target:</a:t>
            </a:r>
            <a:r>
              <a:rPr lang="en-US" dirty="0"/>
              <a:t> Ti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RF Power: </a:t>
            </a:r>
            <a:r>
              <a:rPr lang="en-US" dirty="0"/>
              <a:t>200W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150W also ok; different dep rates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Wafer Bias:</a:t>
            </a:r>
            <a:r>
              <a:rPr lang="en-US" dirty="0"/>
              <a:t> 100V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DC bias 92-94V on AJA in practice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Ar Flow:</a:t>
            </a:r>
            <a:r>
              <a:rPr lang="en-US" dirty="0"/>
              <a:t> 30 sccm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N Flow:</a:t>
            </a:r>
            <a:r>
              <a:rPr lang="en-US" dirty="0"/>
              <a:t> 3 sccm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Unit conversion means that this is written as 30 on AJA somehow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Set Pressure:</a:t>
            </a:r>
            <a:r>
              <a:rPr lang="en-US" dirty="0"/>
              <a:t> 2.15 mTorr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1.8-1.9 mTorr on AJA in practice</a:t>
            </a:r>
            <a:endParaRPr lang="en-US" b="1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AAD994-00AC-E243-B3E3-18CF8546D93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85000" lnSpcReduction="10000"/>
          </a:bodyPr>
          <a:lstStyle/>
          <a:p>
            <a:pPr marL="0" lvl="1" indent="0">
              <a:buNone/>
            </a:pPr>
            <a:r>
              <a:rPr lang="en-US" b="1" dirty="0"/>
              <a:t>Recipe: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Load sample and wait for 1e-7 base chamber pressure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Plasma on another target (conductive) e.g. Al, GeTe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Eases plasma ignition for TiN target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Plasma on Ti target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Bias on other target off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ramp-up of Ti target RF power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 minutes pre-sputtering of Ti target (shutter closed, no wafer bias)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ramp-up of wafer bias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Open shutter and deposit for X seconds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Close shutter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20s ramp-down of Ti target RF power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34756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D4C1-6252-A14B-B87E-3D19CB61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&amp;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9D234-25C1-D849-BAB7-0D42D428BA7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Test and characterize ALD RRAM devices</a:t>
            </a:r>
          </a:p>
          <a:p>
            <a:pPr lvl="1"/>
            <a:r>
              <a:rPr lang="en-US" dirty="0"/>
              <a:t>Develop TiN recipe on new Lesker with low oxygen contamination</a:t>
            </a:r>
          </a:p>
          <a:p>
            <a:pPr lvl="1"/>
            <a:r>
              <a:rPr lang="en-US" dirty="0"/>
              <a:t>Compare TiN properties (composition, resistivity, topography)</a:t>
            </a:r>
          </a:p>
          <a:p>
            <a:pPr lvl="1"/>
            <a:r>
              <a:rPr lang="en-US" dirty="0"/>
              <a:t>Make electrical/imaging data and test structure layouts available to SNF</a:t>
            </a:r>
          </a:p>
          <a:p>
            <a:pPr lvl="1"/>
            <a:r>
              <a:rPr lang="en-US" dirty="0"/>
              <a:t>Make SOPs for RRAM stacks and report TiN findings</a:t>
            </a:r>
          </a:p>
          <a:p>
            <a:pPr lvl="1">
              <a:buClr>
                <a:srgbClr val="8C1515"/>
              </a:buClr>
            </a:pPr>
            <a:endParaRPr lang="en-US" dirty="0"/>
          </a:p>
          <a:p>
            <a:pPr lvl="1">
              <a:buClr>
                <a:srgbClr val="8C1515"/>
              </a:buClr>
            </a:pPr>
            <a:endParaRPr lang="en-US" i="1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37C2662-10B9-1D47-B6F7-5DB04EEB9B7D}"/>
              </a:ext>
            </a:extLst>
          </p:cNvPr>
          <p:cNvGraphicFramePr>
            <a:graphicFrameLocks noGrp="1"/>
          </p:cNvGraphicFramePr>
          <p:nvPr>
            <p:ph sz="quarter" idx="11"/>
          </p:nvPr>
        </p:nvGraphicFramePr>
        <p:xfrm>
          <a:off x="949325" y="2841625"/>
          <a:ext cx="7707313" cy="1816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6602822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75255-D1A8-0643-A5AD-64B4BE0B5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Updates: Fabrication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5E0AD-22DE-394A-8E61-20923BB1DE5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2">
            <a:normAutofit/>
          </a:bodyPr>
          <a:lstStyle/>
          <a:p>
            <a:pPr lvl="1">
              <a:buFont typeface="Wingdings" pitchFamily="2" charset="2"/>
              <a:buChar char="ü"/>
            </a:pPr>
            <a:r>
              <a:rPr lang="en-US" sz="1600" dirty="0"/>
              <a:t>Clean and grow SiO</a:t>
            </a:r>
            <a:r>
              <a:rPr lang="en-US" sz="1600" baseline="-25000" dirty="0"/>
              <a:t>2</a:t>
            </a:r>
            <a:r>
              <a:rPr lang="en-US" sz="1600" dirty="0"/>
              <a:t> for isolation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dirty="0"/>
              <a:t>Sputter 30nm TiN (Sharpie for step)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AJA (non-SNF)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Lesker-1 (SNF)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u="sng" dirty="0"/>
              <a:t>Lesker-2 (SNF)</a:t>
            </a:r>
          </a:p>
          <a:p>
            <a:pPr lvl="1">
              <a:buFont typeface="Wingdings" pitchFamily="2" charset="2"/>
              <a:buChar char="ü"/>
            </a:pPr>
            <a:r>
              <a:rPr lang="en-US" sz="1600" dirty="0"/>
              <a:t>AJA Characterization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XPS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Prometrix</a:t>
            </a:r>
          </a:p>
          <a:p>
            <a:pPr lvl="2">
              <a:buFont typeface="Wingdings" pitchFamily="2" charset="2"/>
              <a:buChar char="ü"/>
            </a:pPr>
            <a:r>
              <a:rPr lang="en-US" sz="1600" dirty="0"/>
              <a:t>AFM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u="sng" dirty="0"/>
              <a:t>Alphastep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u="sng" dirty="0"/>
              <a:t>Auger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u="sng" dirty="0"/>
              <a:t>Lesker-1 Characterization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u="sng" dirty="0"/>
              <a:t>XPS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u="sng" dirty="0"/>
              <a:t>Prometrix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u="sng" dirty="0"/>
              <a:t>AFM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u="sng" dirty="0"/>
              <a:t>Alphastep</a:t>
            </a:r>
          </a:p>
          <a:p>
            <a:pPr lvl="2">
              <a:buFont typeface="Wingdings" pitchFamily="2" charset="2"/>
              <a:buChar char="q"/>
            </a:pPr>
            <a:r>
              <a:rPr lang="en-US" sz="1600" u="sng" dirty="0"/>
              <a:t>Auger</a:t>
            </a:r>
          </a:p>
          <a:p>
            <a:pPr lvl="1">
              <a:buFont typeface="Wingdings" pitchFamily="2" charset="2"/>
              <a:buChar char="q"/>
            </a:pPr>
            <a:r>
              <a:rPr lang="en-US" sz="1600" dirty="0"/>
              <a:t>Lesker-2 Characterization</a:t>
            </a:r>
          </a:p>
          <a:p>
            <a:pPr lvl="2">
              <a:buFont typeface="Wingdings" pitchFamily="2" charset="2"/>
              <a:buChar char="q"/>
            </a:pPr>
            <a:endParaRPr lang="en-US" sz="1600" dirty="0"/>
          </a:p>
          <a:p>
            <a:endParaRPr lang="en-US" sz="1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C91AB1A-4E22-4048-B8D7-D3AEE622D590}"/>
              </a:ext>
            </a:extLst>
          </p:cNvPr>
          <p:cNvGrpSpPr/>
          <p:nvPr/>
        </p:nvGrpSpPr>
        <p:grpSpPr>
          <a:xfrm>
            <a:off x="7066402" y="3150356"/>
            <a:ext cx="1590236" cy="1136272"/>
            <a:chOff x="4242102" y="3478578"/>
            <a:chExt cx="1542176" cy="103213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B9B78C-FF0F-4B4B-9962-5BC0070A8B2C}"/>
                </a:ext>
              </a:extLst>
            </p:cNvPr>
            <p:cNvSpPr/>
            <p:nvPr/>
          </p:nvSpPr>
          <p:spPr>
            <a:xfrm>
              <a:off x="4242102" y="4234815"/>
              <a:ext cx="1542176" cy="275897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5DF8672-A128-DE47-BE1F-22BC1922A4F4}"/>
                </a:ext>
              </a:extLst>
            </p:cNvPr>
            <p:cNvSpPr/>
            <p:nvPr/>
          </p:nvSpPr>
          <p:spPr>
            <a:xfrm>
              <a:off x="4242102" y="3737137"/>
              <a:ext cx="1542176" cy="494073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SiO</a:t>
              </a:r>
              <a:r>
                <a:rPr lang="en-US" baseline="-25000" dirty="0"/>
                <a:t>2</a:t>
              </a:r>
              <a:r>
                <a:rPr lang="en-US" dirty="0"/>
                <a:t>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6FFB316-0AA5-4A4B-93AF-2ED883AAA6B5}"/>
                </a:ext>
              </a:extLst>
            </p:cNvPr>
            <p:cNvSpPr/>
            <p:nvPr/>
          </p:nvSpPr>
          <p:spPr>
            <a:xfrm>
              <a:off x="4242102" y="3478578"/>
              <a:ext cx="1542176" cy="25495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TiN 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A1B19F3-8ADF-E448-A1C3-390D1D7B848D}"/>
              </a:ext>
            </a:extLst>
          </p:cNvPr>
          <p:cNvSpPr txBox="1"/>
          <p:nvPr/>
        </p:nvSpPr>
        <p:spPr>
          <a:xfrm>
            <a:off x="4153262" y="3431035"/>
            <a:ext cx="2913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Update:</a:t>
            </a:r>
            <a:r>
              <a:rPr lang="en-US" dirty="0">
                <a:solidFill>
                  <a:srgbClr val="FF0000"/>
                </a:solidFill>
              </a:rPr>
              <a:t> Lesker-2 training starting soon!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E7C137-7E86-4749-A221-BAC3CAB22F26}"/>
              </a:ext>
            </a:extLst>
          </p:cNvPr>
          <p:cNvSpPr txBox="1"/>
          <p:nvPr/>
        </p:nvSpPr>
        <p:spPr>
          <a:xfrm>
            <a:off x="6898900" y="969833"/>
            <a:ext cx="192523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Underlined is planned to be done by next checkpoint</a:t>
            </a:r>
          </a:p>
        </p:txBody>
      </p:sp>
    </p:spTree>
    <p:extLst>
      <p:ext uri="{BB962C8B-B14F-4D97-AF65-F5344CB8AC3E}">
        <p14:creationId xmlns:p14="http://schemas.microsoft.com/office/powerpoint/2010/main" val="2894448922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B8FD-BFE7-7048-99B5-6F73AB2CF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 Film Comparison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B407812-5DF8-9E41-A59D-D98D3BB6D942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4876801" y="1370211"/>
            <a:ext cx="3779521" cy="2834640"/>
          </a:xfrm>
        </p:spPr>
      </p:pic>
      <p:pic>
        <p:nvPicPr>
          <p:cNvPr id="14" name="Content Placeholder 13" descr="A picture containing indoor, table, sitting, small&#10;&#10;Description automatically generated">
            <a:extLst>
              <a:ext uri="{FF2B5EF4-FFF2-40B4-BE49-F238E27FC236}">
                <a16:creationId xmlns:a16="http://schemas.microsoft.com/office/drawing/2014/main" id="{3DF275C7-34BB-C540-93B2-5515CA7EF514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949325" y="1367234"/>
            <a:ext cx="3787775" cy="2840831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0C1D298-18B6-094F-9DDB-E62636E75406}"/>
              </a:ext>
            </a:extLst>
          </p:cNvPr>
          <p:cNvSpPr txBox="1"/>
          <p:nvPr/>
        </p:nvSpPr>
        <p:spPr>
          <a:xfrm>
            <a:off x="2570541" y="4204851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AJA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25E3DF-A455-B249-BAF5-9B8C0665C0F3}"/>
              </a:ext>
            </a:extLst>
          </p:cNvPr>
          <p:cNvSpPr txBox="1"/>
          <p:nvPr/>
        </p:nvSpPr>
        <p:spPr>
          <a:xfrm>
            <a:off x="6358316" y="4200159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Lesker-1</a:t>
            </a:r>
          </a:p>
        </p:txBody>
      </p:sp>
    </p:spTree>
    <p:extLst>
      <p:ext uri="{BB962C8B-B14F-4D97-AF65-F5344CB8AC3E}">
        <p14:creationId xmlns:p14="http://schemas.microsoft.com/office/powerpoint/2010/main" val="1564538991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8B04-6D74-7A49-B307-193264070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 on TiN Sputtering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702B9-ED17-2B4E-8C88-2D44DB91429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100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TiN films absorb a high concentration of contaminants including hydrogen, carbon, and oxygen when they are exposed to air after deposition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With the target–substrate distance set to 88 mm the contaminant levels increase from ∼0.1% to ∼10% as the pressure is increased from 2 to 9 mTorr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contaminant concentrations also correlate with in-plane distance from the center of the substrate and increase by roughly two orders of magnitude as the target–substrate distance is increased from 88 to 266 mm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Contaminants strongly influence properties of TiN thin films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Resistivity of stoichiometric films increases by around a factor of 5 as the oxygen content increases from 0.1% to 11%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Energy of the sputtered TiN particles plays crucial role in determining the film properties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Important to precisely control the energy of these particles to obtain high-quality TiN</a:t>
            </a:r>
          </a:p>
          <a:p>
            <a:pPr marL="0" indent="0"/>
            <a:r>
              <a:rPr lang="en-US" dirty="0" err="1"/>
              <a:t>Ohya</a:t>
            </a:r>
            <a:r>
              <a:rPr lang="en-US" dirty="0"/>
              <a:t>, S., B. </a:t>
            </a:r>
            <a:r>
              <a:rPr lang="en-US" dirty="0" err="1"/>
              <a:t>Chiaro</a:t>
            </a:r>
            <a:r>
              <a:rPr lang="en-US" dirty="0"/>
              <a:t>, A. </a:t>
            </a:r>
            <a:r>
              <a:rPr lang="en-US" dirty="0" err="1"/>
              <a:t>Megrant</a:t>
            </a:r>
            <a:r>
              <a:rPr lang="en-US" dirty="0"/>
              <a:t>, C. Neill, R. </a:t>
            </a:r>
            <a:r>
              <a:rPr lang="en-US" dirty="0" err="1"/>
              <a:t>Barends</a:t>
            </a:r>
            <a:r>
              <a:rPr lang="en-US" dirty="0"/>
              <a:t>, Y. Chen, J. Kelly et al. "Room temperature deposition of sputtered TiN films for superconducting coplanar waveguide resonators." </a:t>
            </a:r>
            <a:r>
              <a:rPr lang="en-US" i="1" dirty="0"/>
              <a:t>Superconductor Science and Technology</a:t>
            </a:r>
            <a:r>
              <a:rPr lang="en-US" dirty="0"/>
              <a:t> 27, no. 1 (2013): 015009.</a:t>
            </a:r>
          </a:p>
        </p:txBody>
      </p:sp>
    </p:spTree>
    <p:extLst>
      <p:ext uri="{BB962C8B-B14F-4D97-AF65-F5344CB8AC3E}">
        <p14:creationId xmlns:p14="http://schemas.microsoft.com/office/powerpoint/2010/main" val="2506385024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2E681-4E1B-344B-B6B4-06184D4E8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 Properties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9D2BEE-4545-7345-9C55-C78DF1793DE6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784992068"/>
              </p:ext>
            </p:extLst>
          </p:nvPr>
        </p:nvGraphicFramePr>
        <p:xfrm>
          <a:off x="948776" y="916517"/>
          <a:ext cx="6095491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125">
                  <a:extLst>
                    <a:ext uri="{9D8B030D-6E8A-4147-A177-3AD203B41FA5}">
                      <a16:colId xmlns:a16="http://schemas.microsoft.com/office/drawing/2014/main" val="3081047722"/>
                    </a:ext>
                  </a:extLst>
                </a:gridCol>
                <a:gridCol w="727393">
                  <a:extLst>
                    <a:ext uri="{9D8B030D-6E8A-4147-A177-3AD203B41FA5}">
                      <a16:colId xmlns:a16="http://schemas.microsoft.com/office/drawing/2014/main" val="3585090238"/>
                    </a:ext>
                  </a:extLst>
                </a:gridCol>
                <a:gridCol w="821055">
                  <a:extLst>
                    <a:ext uri="{9D8B030D-6E8A-4147-A177-3AD203B41FA5}">
                      <a16:colId xmlns:a16="http://schemas.microsoft.com/office/drawing/2014/main" val="547712343"/>
                    </a:ext>
                  </a:extLst>
                </a:gridCol>
                <a:gridCol w="822219">
                  <a:extLst>
                    <a:ext uri="{9D8B030D-6E8A-4147-A177-3AD203B41FA5}">
                      <a16:colId xmlns:a16="http://schemas.microsoft.com/office/drawing/2014/main" val="753271820"/>
                    </a:ext>
                  </a:extLst>
                </a:gridCol>
                <a:gridCol w="821266">
                  <a:extLst>
                    <a:ext uri="{9D8B030D-6E8A-4147-A177-3AD203B41FA5}">
                      <a16:colId xmlns:a16="http://schemas.microsoft.com/office/drawing/2014/main" val="330534440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20816091"/>
                    </a:ext>
                  </a:extLst>
                </a:gridCol>
                <a:gridCol w="836633">
                  <a:extLst>
                    <a:ext uri="{9D8B030D-6E8A-4147-A177-3AD203B41FA5}">
                      <a16:colId xmlns:a16="http://schemas.microsoft.com/office/drawing/2014/main" val="1472218936"/>
                    </a:ext>
                  </a:extLst>
                </a:gridCol>
              </a:tblGrid>
              <a:tr h="192962"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AJA: 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Lesker-1: 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Lesker-1: 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Lesker-1: X3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Lesker-1: X4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Lesker-1: X5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705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0255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Base 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~1e-7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~1e-6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~1e-6 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~1e-7 Torr (?)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~1e-7 Torr (?)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~1e-7 Torr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466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RF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150W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200W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037791"/>
                  </a:ext>
                </a:extLst>
              </a:tr>
              <a:tr h="175683">
                <a:tc>
                  <a:txBody>
                    <a:bodyPr/>
                    <a:lstStyle/>
                    <a:p>
                      <a:r>
                        <a:rPr lang="en-US" sz="900" b="1" dirty="0"/>
                        <a:t>Gettering/Chamber Conditioning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 min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2 min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Ti, 5 min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Ti, 5 min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 min Ti, 5 min TiN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 min Ti, 5 min TiN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6933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Wafer 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100V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89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Ar/N 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30/3 sccm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50/5 sccm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30/3 sccm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30/0 sccm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30/3 sccm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30/3 sccm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4939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2.15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5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3 mTorr (5.5)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 mTorr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2 mTorr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9869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Sheet Resistance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15.650 Ω/□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772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b="1" dirty="0"/>
                        <a:t>Resistivity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564516"/>
                  </a:ext>
                </a:extLst>
              </a:tr>
              <a:tr h="156780">
                <a:tc>
                  <a:txBody>
                    <a:bodyPr/>
                    <a:lstStyle/>
                    <a:p>
                      <a:r>
                        <a:rPr lang="en-US" sz="900" b="1" dirty="0"/>
                        <a:t>Uniformity/Color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Excellent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FF0000"/>
                          </a:solidFill>
                        </a:rPr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Good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679676"/>
                  </a:ext>
                </a:extLst>
              </a:tr>
              <a:tr h="165178">
                <a:tc>
                  <a:txBody>
                    <a:bodyPr/>
                    <a:lstStyle/>
                    <a:p>
                      <a:r>
                        <a:rPr lang="en-US" sz="900" b="1" dirty="0"/>
                        <a:t>Thickness/Time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?nm/1800s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?nm/900s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?nm/1800s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676832"/>
                  </a:ext>
                </a:extLst>
              </a:tr>
              <a:tr h="165178">
                <a:tc>
                  <a:txBody>
                    <a:bodyPr/>
                    <a:lstStyle/>
                    <a:p>
                      <a:r>
                        <a:rPr lang="en-US" sz="900" b="1" dirty="0"/>
                        <a:t>Roughness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0.67nm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090553"/>
                  </a:ext>
                </a:extLst>
              </a:tr>
              <a:tr h="165178">
                <a:tc>
                  <a:txBody>
                    <a:bodyPr/>
                    <a:lstStyle/>
                    <a:p>
                      <a:r>
                        <a:rPr lang="en-US" sz="900" b="1" dirty="0"/>
                        <a:t>Composition (</a:t>
                      </a:r>
                      <a:r>
                        <a:rPr lang="en-US" sz="900" b="1" dirty="0" err="1"/>
                        <a:t>Ti:N:O</a:t>
                      </a:r>
                      <a:r>
                        <a:rPr lang="en-US" sz="900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46:51:3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279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2292065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75255-D1A8-0643-A5AD-64B4BE0B5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5E0AD-22DE-394A-8E61-20923BB1DE5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numCol="2">
            <a:normAutofit fontScale="85000" lnSpcReduction="20000"/>
          </a:bodyPr>
          <a:lstStyle/>
          <a:p>
            <a:pPr lvl="1">
              <a:buFont typeface="Wingdings" pitchFamily="2" charset="2"/>
              <a:buChar char="ü"/>
            </a:pPr>
            <a:r>
              <a:rPr lang="en-US" dirty="0"/>
              <a:t>RCA clean wafer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Grow 50nm SiO</a:t>
            </a:r>
            <a:r>
              <a:rPr lang="en-US" baseline="-25000" dirty="0"/>
              <a:t>2</a:t>
            </a:r>
            <a:r>
              <a:rPr lang="en-US" dirty="0"/>
              <a:t> with thermco4 (20 min. of 900C wet growth)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Deposit 10nm Ti with AJA (skipped)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Deposit 30nm Pt with AJA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Deposit 100nm SiO</a:t>
            </a:r>
            <a:r>
              <a:rPr lang="en-US" baseline="-25000" dirty="0"/>
              <a:t>2</a:t>
            </a:r>
            <a:r>
              <a:rPr lang="en-US" dirty="0"/>
              <a:t> with AJA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Woollam to check oxide thickness (834Å)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Photolithography (1)</a:t>
            </a:r>
          </a:p>
          <a:p>
            <a:pPr lvl="2">
              <a:buFont typeface="Wingdings" pitchFamily="2" charset="2"/>
              <a:buChar char="q"/>
            </a:pPr>
            <a:r>
              <a:rPr lang="en-US" dirty="0"/>
              <a:t>YES Oven for 30 mins </a:t>
            </a:r>
          </a:p>
          <a:p>
            <a:pPr lvl="2">
              <a:buFont typeface="Wingdings" pitchFamily="2" charset="2"/>
              <a:buChar char="q"/>
            </a:pPr>
            <a:r>
              <a:rPr lang="en-US" dirty="0"/>
              <a:t>SVG Coat 2 with 1µm Shipley 3612 resist, 2mm EBR, skip prime step</a:t>
            </a:r>
          </a:p>
          <a:p>
            <a:pPr lvl="2">
              <a:buFont typeface="Wingdings" pitchFamily="2" charset="2"/>
              <a:buChar char="q"/>
            </a:pPr>
            <a:r>
              <a:rPr lang="en-US" dirty="0"/>
              <a:t>Expose with Heidelberg (use defoc: -2, dose: 70/80 for Heidelberg1/2, 350nm)</a:t>
            </a:r>
          </a:p>
          <a:p>
            <a:pPr lvl="2">
              <a:buFont typeface="Wingdings" pitchFamily="2" charset="2"/>
              <a:buChar char="q"/>
            </a:pPr>
            <a:r>
              <a:rPr lang="en-US" dirty="0"/>
              <a:t>SVG Develop (1µm 3612 dev) w/post-exposure bake and inspect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PT-Ox: Oxide_ER_Test, 1 min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Resist ashing: Gasonics recipe 003 (1)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Metal cleaning on wbflexcorr (1)</a:t>
            </a:r>
          </a:p>
          <a:p>
            <a:pPr lvl="2">
              <a:buFont typeface="Wingdings" pitchFamily="2" charset="2"/>
              <a:buChar char="q"/>
            </a:pPr>
            <a:r>
              <a:rPr lang="en-US" dirty="0"/>
              <a:t>SRS-100 for</a:t>
            </a:r>
            <a:r>
              <a:rPr lang="en-US" dirty="0">
                <a:hlinkClick r:id="rId3"/>
              </a:rPr>
              <a:t> stripping photoresist from metal wafers</a:t>
            </a:r>
            <a:r>
              <a:rPr lang="en-US" dirty="0"/>
              <a:t>, 60C</a:t>
            </a:r>
          </a:p>
          <a:p>
            <a:pPr lvl="2">
              <a:buFont typeface="Wingdings" pitchFamily="2" charset="2"/>
              <a:buChar char="q"/>
            </a:pPr>
            <a:r>
              <a:rPr lang="en-US" dirty="0"/>
              <a:t>PRS-1000 for</a:t>
            </a:r>
            <a:r>
              <a:rPr lang="en-US" dirty="0">
                <a:hlinkClick r:id="rId4" tooltip="https://docs.google.com/document/d/e/2PACX-1vQVrNtPxQQrxWfnSRrWFPW6J91AlmBdPehf2V-pV_beCoSDluY7y16DNZp7VRrlE7GDCxfF3EnTlmk3/pub"/>
              </a:rPr>
              <a:t> final metal clean before deposition or furnace step</a:t>
            </a:r>
            <a:r>
              <a:rPr lang="en-US" dirty="0"/>
              <a:t>, 40C</a:t>
            </a:r>
          </a:p>
          <a:p>
            <a:pPr lvl="1">
              <a:buFont typeface="Wingdings" pitchFamily="2" charset="2"/>
              <a:buChar char="q"/>
            </a:pPr>
            <a:r>
              <a:rPr lang="en-US" u="sng" dirty="0"/>
              <a:t>Alphastep to check etching</a:t>
            </a:r>
          </a:p>
          <a:p>
            <a:pPr lvl="1">
              <a:buFont typeface="Wingdings" pitchFamily="2" charset="2"/>
              <a:buChar char="q"/>
            </a:pPr>
            <a:r>
              <a:rPr lang="en-US" u="sng" dirty="0"/>
              <a:t>Fiji1 thermal HfO</a:t>
            </a:r>
            <a:r>
              <a:rPr lang="en-US" u="sng" baseline="-25000" dirty="0"/>
              <a:t>2</a:t>
            </a:r>
            <a:r>
              <a:rPr lang="en-US" u="sng" dirty="0"/>
              <a:t>: 100 cyc. std. recipe</a:t>
            </a:r>
          </a:p>
          <a:p>
            <a:pPr lvl="1">
              <a:buFont typeface="Wingdings" pitchFamily="2" charset="2"/>
              <a:buChar char="q"/>
            </a:pPr>
            <a:r>
              <a:rPr lang="en-US" u="sng" dirty="0"/>
              <a:t>Woollam to check oxide thickness</a:t>
            </a:r>
          </a:p>
          <a:p>
            <a:pPr lvl="1">
              <a:buFont typeface="Wingdings" pitchFamily="2" charset="2"/>
              <a:buChar char="q"/>
            </a:pPr>
            <a:r>
              <a:rPr lang="en-US" u="sng" dirty="0"/>
              <a:t>TiN deposition 30nm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Photolithography (2)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PT-MTL: still need details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Microscope to check etching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Resist ashing: Gasonics recipe 003 (2)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Metal cleaning on wbflexcorr (2)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Electrical testing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D87D33-8A50-6749-8C48-3A2128ACF238}"/>
              </a:ext>
            </a:extLst>
          </p:cNvPr>
          <p:cNvSpPr txBox="1"/>
          <p:nvPr/>
        </p:nvSpPr>
        <p:spPr>
          <a:xfrm>
            <a:off x="4459706" y="418887"/>
            <a:ext cx="41344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Underlined is planned to be done by next checkpoint</a:t>
            </a:r>
          </a:p>
        </p:txBody>
      </p:sp>
    </p:spTree>
    <p:extLst>
      <p:ext uri="{BB962C8B-B14F-4D97-AF65-F5344CB8AC3E}">
        <p14:creationId xmlns:p14="http://schemas.microsoft.com/office/powerpoint/2010/main" val="1143836067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35CFE8-1D7B-1949-B21E-295851AA9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F9C689-B993-9E47-97BB-97B0094E9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CB6CBEF-2517-1740-85ED-B2D5D0FCA0E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801030914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D3CE2-1D57-584D-B236-E4F62FB6F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AFM Roughness Measurements: AJA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31DE86-B3AB-E442-B453-7B878F7A2BA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49325" y="1238106"/>
            <a:ext cx="3787775" cy="3099088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22A2E43-41B9-8B49-BAA7-726122EA401B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4876800" y="1241353"/>
            <a:ext cx="3779838" cy="30925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0DF3A9-BC5F-384B-AAAA-36C5B13D4333}"/>
              </a:ext>
            </a:extLst>
          </p:cNvPr>
          <p:cNvSpPr txBox="1"/>
          <p:nvPr/>
        </p:nvSpPr>
        <p:spPr>
          <a:xfrm>
            <a:off x="948776" y="4333947"/>
            <a:ext cx="256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Roughness: 1.02nm SiO</a:t>
            </a:r>
            <a:r>
              <a:rPr lang="en-US" baseline="-25000" dirty="0"/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590A52-0FFB-0645-A5ED-97F1B545C6E3}"/>
              </a:ext>
            </a:extLst>
          </p:cNvPr>
          <p:cNvSpPr/>
          <p:nvPr/>
        </p:nvSpPr>
        <p:spPr>
          <a:xfrm>
            <a:off x="4802707" y="4333947"/>
            <a:ext cx="24416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Roughness: 1.22nm TiN</a:t>
            </a:r>
          </a:p>
          <a:p>
            <a:r>
              <a:rPr lang="en-US" dirty="0"/>
              <a:t>0.67nm independent</a:t>
            </a:r>
          </a:p>
        </p:txBody>
      </p:sp>
    </p:spTree>
    <p:extLst>
      <p:ext uri="{BB962C8B-B14F-4D97-AF65-F5344CB8AC3E}">
        <p14:creationId xmlns:p14="http://schemas.microsoft.com/office/powerpoint/2010/main" val="2140619426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4B866C5D-7F3A-E74D-B87C-E54DAD76099A}" vid="{73A3FCF3-AD67-A241-94C2-AC7B248971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SU_Preso_16x9_v6</Template>
  <TotalTime>13673</TotalTime>
  <Words>962</Words>
  <Application>Microsoft Macintosh PowerPoint</Application>
  <PresentationFormat>On-screen Show (16:9)</PresentationFormat>
  <Paragraphs>195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Source Sans Pro</vt:lpstr>
      <vt:lpstr>Source Sans Pro Semibold</vt:lpstr>
      <vt:lpstr>Wingdings</vt:lpstr>
      <vt:lpstr>SU_Template_TopBar</vt:lpstr>
      <vt:lpstr>SNF RRAM Standard Process Flow and Characterization of Lesker-2 TiN</vt:lpstr>
      <vt:lpstr>Aim &amp; Goals</vt:lpstr>
      <vt:lpstr>Progress Updates: Fabrication</vt:lpstr>
      <vt:lpstr>TiN Film Comparison</vt:lpstr>
      <vt:lpstr>Literature Review on TiN Sputtering</vt:lpstr>
      <vt:lpstr>TiN Properties</vt:lpstr>
      <vt:lpstr>Progress Updates</vt:lpstr>
      <vt:lpstr>Thank you!</vt:lpstr>
      <vt:lpstr>AFM Roughness Measurements: AJA</vt:lpstr>
      <vt:lpstr>AJA TiN Sputter Recipe: Reactive Sputtering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ALD Process Flow for Top-Gating 2D Materials</dc:title>
  <dc:creator>Akash Levy</dc:creator>
  <dc:description>2012 PowerPoint template redesign</dc:description>
  <cp:lastModifiedBy>Akash Levy</cp:lastModifiedBy>
  <cp:revision>20</cp:revision>
  <dcterms:created xsi:type="dcterms:W3CDTF">2019-09-24T01:20:23Z</dcterms:created>
  <dcterms:modified xsi:type="dcterms:W3CDTF">2020-02-06T20:43:54Z</dcterms:modified>
</cp:coreProperties>
</file>

<file path=docProps/thumbnail.jpeg>
</file>